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handoutMasterIdLst>
    <p:handoutMasterId r:id="rId7"/>
  </p:handoutMasterIdLst>
  <p:sldIdLst>
    <p:sldId id="257" r:id="rId2"/>
    <p:sldId id="256"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8295"/>
    <a:srgbClr val="3D9BAA"/>
    <a:srgbClr val="CC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6509" autoAdjust="0"/>
  </p:normalViewPr>
  <p:slideViewPr>
    <p:cSldViewPr snapToGrid="0">
      <p:cViewPr varScale="1">
        <p:scale>
          <a:sx n="75" d="100"/>
          <a:sy n="75" d="100"/>
        </p:scale>
        <p:origin x="854" y="6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6" d="100"/>
          <a:sy n="66" d="100"/>
        </p:scale>
        <p:origin x="306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handoutMaster" Target="handoutMasters/handout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97E0F83-1ACE-4E32-B4E7-CA7D3A326CA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a:extLst>
              <a:ext uri="{FF2B5EF4-FFF2-40B4-BE49-F238E27FC236}">
                <a16:creationId xmlns:a16="http://schemas.microsoft.com/office/drawing/2014/main" id="{B2CB6F3E-833D-4542-A24E-35A45FB572D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32E6F1A-AF98-4100-978C-D1416261F040}" type="datetimeFigureOut">
              <a:rPr lang="en-CA" smtClean="0"/>
              <a:t>22/11/2019</a:t>
            </a:fld>
            <a:endParaRPr lang="en-CA"/>
          </a:p>
        </p:txBody>
      </p:sp>
      <p:sp>
        <p:nvSpPr>
          <p:cNvPr id="4" name="Footer Placeholder 3">
            <a:extLst>
              <a:ext uri="{FF2B5EF4-FFF2-40B4-BE49-F238E27FC236}">
                <a16:creationId xmlns:a16="http://schemas.microsoft.com/office/drawing/2014/main" id="{F5911F19-078C-4472-97EA-74F84C678BA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a:extLst>
              <a:ext uri="{FF2B5EF4-FFF2-40B4-BE49-F238E27FC236}">
                <a16:creationId xmlns:a16="http://schemas.microsoft.com/office/drawing/2014/main" id="{69296C37-6EEB-40D6-ADE0-308F13EC858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E70B319-8139-448D-B8BA-E5100431A85C}" type="slidenum">
              <a:rPr lang="en-CA" smtClean="0"/>
              <a:t>‹#›</a:t>
            </a:fld>
            <a:endParaRPr lang="en-CA"/>
          </a:p>
        </p:txBody>
      </p:sp>
    </p:spTree>
    <p:extLst>
      <p:ext uri="{BB962C8B-B14F-4D97-AF65-F5344CB8AC3E}">
        <p14:creationId xmlns:p14="http://schemas.microsoft.com/office/powerpoint/2010/main" val="4184516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e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F1C3E2-9413-450D-8789-96C70DF17C7C}" type="datetimeFigureOut">
              <a:rPr lang="en-CA" smtClean="0"/>
              <a:t>22/11/2019</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2604D6-20FF-4726-BE69-06FB6819CF6E}" type="slidenum">
              <a:rPr lang="en-CA" smtClean="0"/>
              <a:t>‹#›</a:t>
            </a:fld>
            <a:endParaRPr lang="en-CA"/>
          </a:p>
        </p:txBody>
      </p:sp>
    </p:spTree>
    <p:extLst>
      <p:ext uri="{BB962C8B-B14F-4D97-AF65-F5344CB8AC3E}">
        <p14:creationId xmlns:p14="http://schemas.microsoft.com/office/powerpoint/2010/main" val="1964952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thedailybeast.com/epa-on-un-climate-change-report-what-report-havent-heard-of-it"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retrieved from: </a:t>
            </a:r>
            <a:r>
              <a:rPr lang="en-CA" dirty="0">
                <a:hlinkClick r:id="rId3"/>
              </a:rPr>
              <a:t>https://www.thedailybeast.com/epa-on-un-climate-change-report-what-report-havent-heard-of-it</a:t>
            </a:r>
            <a:endParaRPr lang="en-CA" dirty="0"/>
          </a:p>
          <a:p>
            <a:endParaRPr lang="en-CA" dirty="0"/>
          </a:p>
          <a:p>
            <a:r>
              <a:rPr lang="en-CA" dirty="0"/>
              <a:t>Slide note:</a:t>
            </a:r>
          </a:p>
          <a:p>
            <a:endParaRPr lang="en-CA" dirty="0"/>
          </a:p>
          <a:p>
            <a:r>
              <a:rPr lang="en-CA" dirty="0"/>
              <a:t>Hello everybody. Climate change has been at the top of our minds and at the forefront of political discussions today. Scientists are tasked to understand the ever changing atmosphere and they need help to better understand the clouds. Which will help them to demystify climate change.</a:t>
            </a:r>
          </a:p>
        </p:txBody>
      </p:sp>
      <p:sp>
        <p:nvSpPr>
          <p:cNvPr id="4" name="Slide Number Placeholder 3"/>
          <p:cNvSpPr>
            <a:spLocks noGrp="1"/>
          </p:cNvSpPr>
          <p:nvPr>
            <p:ph type="sldNum" sz="quarter" idx="5"/>
          </p:nvPr>
        </p:nvSpPr>
        <p:spPr/>
        <p:txBody>
          <a:bodyPr/>
          <a:lstStyle/>
          <a:p>
            <a:fld id="{562604D6-20FF-4726-BE69-06FB6819CF6E}" type="slidenum">
              <a:rPr lang="en-CA" smtClean="0"/>
              <a:t>1</a:t>
            </a:fld>
            <a:endParaRPr lang="en-CA"/>
          </a:p>
        </p:txBody>
      </p:sp>
    </p:spTree>
    <p:extLst>
      <p:ext uri="{BB962C8B-B14F-4D97-AF65-F5344CB8AC3E}">
        <p14:creationId xmlns:p14="http://schemas.microsoft.com/office/powerpoint/2010/main" val="385995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562604D6-20FF-4726-BE69-06FB6819CF6E}" type="slidenum">
              <a:rPr lang="en-CA" smtClean="0"/>
              <a:t>2</a:t>
            </a:fld>
            <a:endParaRPr lang="en-CA"/>
          </a:p>
        </p:txBody>
      </p:sp>
    </p:spTree>
    <p:extLst>
      <p:ext uri="{BB962C8B-B14F-4D97-AF65-F5344CB8AC3E}">
        <p14:creationId xmlns:p14="http://schemas.microsoft.com/office/powerpoint/2010/main" val="23773727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562604D6-20FF-4726-BE69-06FB6819CF6E}" type="slidenum">
              <a:rPr lang="en-CA" smtClean="0"/>
              <a:t>3</a:t>
            </a:fld>
            <a:endParaRPr lang="en-CA"/>
          </a:p>
        </p:txBody>
      </p:sp>
    </p:spTree>
    <p:extLst>
      <p:ext uri="{BB962C8B-B14F-4D97-AF65-F5344CB8AC3E}">
        <p14:creationId xmlns:p14="http://schemas.microsoft.com/office/powerpoint/2010/main" val="4178186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95259-1FCA-4B9F-ACEC-1742CE0EB2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EEC3C441-F593-45FF-A43A-DF66C93213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DA2E5BAF-9FB9-4B5F-98EE-07EC56EBF7B2}"/>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5" name="Footer Placeholder 4">
            <a:extLst>
              <a:ext uri="{FF2B5EF4-FFF2-40B4-BE49-F238E27FC236}">
                <a16:creationId xmlns:a16="http://schemas.microsoft.com/office/drawing/2014/main" id="{1A45E04D-2E13-4059-B498-ADB74C9DD79A}"/>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3C8CA52-DEA8-4CC1-8810-74CDE98F26EF}"/>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170147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15D28-53CB-4C99-8F37-9B51CD69D688}"/>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604EC108-E5D8-411E-B63D-42406AB9051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9B18E35B-156F-4C82-A48E-FC8E2EB4C5D3}"/>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5" name="Footer Placeholder 4">
            <a:extLst>
              <a:ext uri="{FF2B5EF4-FFF2-40B4-BE49-F238E27FC236}">
                <a16:creationId xmlns:a16="http://schemas.microsoft.com/office/drawing/2014/main" id="{ED664713-A76F-4802-B261-CB1B9FC011A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0ED48C78-8EEF-45E9-A671-D93885D168BA}"/>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4289024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6926CC-7893-440F-ADA0-DA8F9A35DC6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10DBA6F-D58D-4247-9C03-1089502A70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7AAF4096-0263-44A8-A373-88BDE89FAD40}"/>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5" name="Footer Placeholder 4">
            <a:extLst>
              <a:ext uri="{FF2B5EF4-FFF2-40B4-BE49-F238E27FC236}">
                <a16:creationId xmlns:a16="http://schemas.microsoft.com/office/drawing/2014/main" id="{30401E2C-865C-4344-B3D4-E7710AB4EB5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1AB205D-1FBF-4668-8CE5-158B29CDA670}"/>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2982278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37522-5420-46D5-927D-49B6EEB92F4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242F622-807D-4B0C-882B-2E5AD8B0C5F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B7BE019-6565-4471-9C16-122CAA9DE6B1}"/>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5" name="Footer Placeholder 4">
            <a:extLst>
              <a:ext uri="{FF2B5EF4-FFF2-40B4-BE49-F238E27FC236}">
                <a16:creationId xmlns:a16="http://schemas.microsoft.com/office/drawing/2014/main" id="{32A832C5-B798-40CA-A011-7B26F93F694E}"/>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9CD6E8A-AE90-4FD0-AD62-A4F16C5E5CAA}"/>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3799523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90BBD-5585-45BA-9186-7D5F678121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292E5E02-EC06-443A-95C3-8180608EEF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0CFE5E-7EA7-4192-9566-F807055F2327}"/>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5" name="Footer Placeholder 4">
            <a:extLst>
              <a:ext uri="{FF2B5EF4-FFF2-40B4-BE49-F238E27FC236}">
                <a16:creationId xmlns:a16="http://schemas.microsoft.com/office/drawing/2014/main" id="{094B5134-9D07-41E3-9940-6E3A9B906FD9}"/>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7A3DE474-B03A-4E60-924F-AABB7FA9BF88}"/>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1130661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11BB3-E67B-4683-AC75-70C93CF2066A}"/>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8FA01C7-E998-45E6-874C-8DAD008E9D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3C35CFC0-CFA7-457A-A4B0-2E791D82690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B43C9D49-4BD3-4CE9-BDB6-5613875A6B00}"/>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6" name="Footer Placeholder 5">
            <a:extLst>
              <a:ext uri="{FF2B5EF4-FFF2-40B4-BE49-F238E27FC236}">
                <a16:creationId xmlns:a16="http://schemas.microsoft.com/office/drawing/2014/main" id="{79044E85-AD8F-4161-9171-08972367D5BA}"/>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54D31DB-3FA2-42B5-978E-2A25FCC1F88B}"/>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2717500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371147-46F0-42D4-BE51-8AF076EC95C7}"/>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9AD5BC41-7A6F-42AA-B9EC-94C3A69FF66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405EDDC-8E63-435B-B2C6-33CCB8D38C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CCD90590-C200-43AC-B8D6-CC652D0BB3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F5478C-7A4B-4B98-92D5-342CD207BF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EAE3DF06-4703-4327-9FBD-BAF6774C183A}"/>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8" name="Footer Placeholder 7">
            <a:extLst>
              <a:ext uri="{FF2B5EF4-FFF2-40B4-BE49-F238E27FC236}">
                <a16:creationId xmlns:a16="http://schemas.microsoft.com/office/drawing/2014/main" id="{2A88CB4F-CFFF-4652-9485-C6B433ADF44A}"/>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91919764-0E91-4173-AD1B-7A0260265906}"/>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2347829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3675A-2A8C-4CEF-9BB7-07B0B1FF9B4E}"/>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5FA1DFE2-37BA-48B4-AE06-259D45B3A777}"/>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4" name="Footer Placeholder 3">
            <a:extLst>
              <a:ext uri="{FF2B5EF4-FFF2-40B4-BE49-F238E27FC236}">
                <a16:creationId xmlns:a16="http://schemas.microsoft.com/office/drawing/2014/main" id="{356776A1-2431-42A9-98B2-DD1A5130B40A}"/>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36AC7558-4577-4FA9-9D9E-49F5A45BFA27}"/>
              </a:ext>
            </a:extLst>
          </p:cNvPr>
          <p:cNvSpPr>
            <a:spLocks noGrp="1"/>
          </p:cNvSpPr>
          <p:nvPr>
            <p:ph type="sldNum" sz="quarter" idx="12"/>
          </p:nvPr>
        </p:nvSpPr>
        <p:spPr/>
        <p:txBody>
          <a:bodyPr/>
          <a:lstStyle/>
          <a:p>
            <a:fld id="{D52B7245-908F-4D2F-92FB-A9913534CF06}" type="slidenum">
              <a:rPr lang="en-CA" smtClean="0"/>
              <a:t>‹#›</a:t>
            </a:fld>
            <a:endParaRPr lang="en-CA"/>
          </a:p>
        </p:txBody>
      </p:sp>
      <p:cxnSp>
        <p:nvCxnSpPr>
          <p:cNvPr id="7" name="Straight Connector 6">
            <a:extLst>
              <a:ext uri="{FF2B5EF4-FFF2-40B4-BE49-F238E27FC236}">
                <a16:creationId xmlns:a16="http://schemas.microsoft.com/office/drawing/2014/main" id="{B663C8A3-68AA-4D0A-BED7-12FB3EAA3977}"/>
              </a:ext>
            </a:extLst>
          </p:cNvPr>
          <p:cNvCxnSpPr>
            <a:cxnSpLocks/>
          </p:cNvCxnSpPr>
          <p:nvPr userDrawn="1"/>
        </p:nvCxnSpPr>
        <p:spPr>
          <a:xfrm>
            <a:off x="720000" y="1377387"/>
            <a:ext cx="540000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636995C-D4F6-47F8-9C2E-AB7365A618D7}"/>
              </a:ext>
            </a:extLst>
          </p:cNvPr>
          <p:cNvCxnSpPr>
            <a:cxnSpLocks/>
          </p:cNvCxnSpPr>
          <p:nvPr userDrawn="1"/>
        </p:nvCxnSpPr>
        <p:spPr>
          <a:xfrm>
            <a:off x="720000" y="646725"/>
            <a:ext cx="540000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89203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FCB3BB-E882-49ED-A002-9D460F9E68A6}"/>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3" name="Footer Placeholder 2">
            <a:extLst>
              <a:ext uri="{FF2B5EF4-FFF2-40B4-BE49-F238E27FC236}">
                <a16:creationId xmlns:a16="http://schemas.microsoft.com/office/drawing/2014/main" id="{07114076-FBF6-4448-8134-AFB587C877C8}"/>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1B36F6AF-4CAF-4E64-B40A-C40DBDA2C290}"/>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12869068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A64B9-E86B-4D4E-A6F6-96894638DD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88B654D4-C604-4D2A-A330-4DB9C8F5FA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3F2A79DC-2287-423D-861D-D6D233055E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0992AF-2E67-45D6-8316-390A96C47C32}"/>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6" name="Footer Placeholder 5">
            <a:extLst>
              <a:ext uri="{FF2B5EF4-FFF2-40B4-BE49-F238E27FC236}">
                <a16:creationId xmlns:a16="http://schemas.microsoft.com/office/drawing/2014/main" id="{887B935E-DA7A-4BFD-AFEB-E2ECD912CBA4}"/>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0C49530-9BA8-4D8A-B3BB-124E06CB52C4}"/>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6707742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BE1CC-6A39-4183-8639-FF2007EE42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56618E23-3BAA-48C0-9DB1-2F1919C449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F87826F7-E9B4-4E2E-9272-BDA0032467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B1AE06-96FE-4D37-8AD1-069F2DCF12B1}"/>
              </a:ext>
            </a:extLst>
          </p:cNvPr>
          <p:cNvSpPr>
            <a:spLocks noGrp="1"/>
          </p:cNvSpPr>
          <p:nvPr>
            <p:ph type="dt" sz="half" idx="10"/>
          </p:nvPr>
        </p:nvSpPr>
        <p:spPr/>
        <p:txBody>
          <a:bodyPr/>
          <a:lstStyle/>
          <a:p>
            <a:fld id="{9F16513F-C787-4A06-AB54-FEE2B7F5E5DB}" type="datetimeFigureOut">
              <a:rPr lang="en-CA" smtClean="0"/>
              <a:t>22/11/2019</a:t>
            </a:fld>
            <a:endParaRPr lang="en-CA"/>
          </a:p>
        </p:txBody>
      </p:sp>
      <p:sp>
        <p:nvSpPr>
          <p:cNvPr id="6" name="Footer Placeholder 5">
            <a:extLst>
              <a:ext uri="{FF2B5EF4-FFF2-40B4-BE49-F238E27FC236}">
                <a16:creationId xmlns:a16="http://schemas.microsoft.com/office/drawing/2014/main" id="{A8E8FC87-44D8-4A97-B84A-383AC2B358E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DBCC1FF4-56EA-44DF-AA70-120D794EABEE}"/>
              </a:ext>
            </a:extLst>
          </p:cNvPr>
          <p:cNvSpPr>
            <a:spLocks noGrp="1"/>
          </p:cNvSpPr>
          <p:nvPr>
            <p:ph type="sldNum" sz="quarter" idx="12"/>
          </p:nvPr>
        </p:nvSpPr>
        <p:spPr/>
        <p:txBody>
          <a:bodyPr/>
          <a:lstStyle/>
          <a:p>
            <a:fld id="{D52B7245-908F-4D2F-92FB-A9913534CF06}" type="slidenum">
              <a:rPr lang="en-CA" smtClean="0"/>
              <a:t>‹#›</a:t>
            </a:fld>
            <a:endParaRPr lang="en-CA"/>
          </a:p>
        </p:txBody>
      </p:sp>
    </p:spTree>
    <p:extLst>
      <p:ext uri="{BB962C8B-B14F-4D97-AF65-F5344CB8AC3E}">
        <p14:creationId xmlns:p14="http://schemas.microsoft.com/office/powerpoint/2010/main" val="1009993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39FFA1B-6EA7-4B7D-8DF3-D64394A2E4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185080D6-0883-47BA-9915-CA76EAEFBF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3619222B-F3C2-44FF-90A9-4514F746EF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Gill Sans MT" panose="020B0502020104020203" pitchFamily="34" charset="0"/>
              </a:defRPr>
            </a:lvl1pPr>
          </a:lstStyle>
          <a:p>
            <a:fld id="{9F16513F-C787-4A06-AB54-FEE2B7F5E5DB}" type="datetimeFigureOut">
              <a:rPr lang="en-CA" smtClean="0"/>
              <a:pPr/>
              <a:t>22/11/2019</a:t>
            </a:fld>
            <a:endParaRPr lang="en-CA"/>
          </a:p>
        </p:txBody>
      </p:sp>
      <p:sp>
        <p:nvSpPr>
          <p:cNvPr id="5" name="Footer Placeholder 4">
            <a:extLst>
              <a:ext uri="{FF2B5EF4-FFF2-40B4-BE49-F238E27FC236}">
                <a16:creationId xmlns:a16="http://schemas.microsoft.com/office/drawing/2014/main" id="{B9107834-831B-45F3-8620-DCA4BA1ED93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Gill Sans MT" panose="020B0502020104020203" pitchFamily="34" charset="0"/>
              </a:defRPr>
            </a:lvl1pPr>
          </a:lstStyle>
          <a:p>
            <a:endParaRPr lang="en-CA"/>
          </a:p>
        </p:txBody>
      </p:sp>
      <p:sp>
        <p:nvSpPr>
          <p:cNvPr id="6" name="Slide Number Placeholder 5">
            <a:extLst>
              <a:ext uri="{FF2B5EF4-FFF2-40B4-BE49-F238E27FC236}">
                <a16:creationId xmlns:a16="http://schemas.microsoft.com/office/drawing/2014/main" id="{D7B325B4-0B2B-4EC7-9CD5-7865E1C399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Gill Sans MT" panose="020B0502020104020203" pitchFamily="34" charset="0"/>
              </a:defRPr>
            </a:lvl1pPr>
          </a:lstStyle>
          <a:p>
            <a:fld id="{D52B7245-908F-4D2F-92FB-A9913534CF06}" type="slidenum">
              <a:rPr lang="en-CA" smtClean="0"/>
              <a:pPr/>
              <a:t>‹#›</a:t>
            </a:fld>
            <a:endParaRPr lang="en-CA"/>
          </a:p>
        </p:txBody>
      </p:sp>
    </p:spTree>
    <p:extLst>
      <p:ext uri="{BB962C8B-B14F-4D97-AF65-F5344CB8AC3E}">
        <p14:creationId xmlns:p14="http://schemas.microsoft.com/office/powerpoint/2010/main" val="57966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Gill Sans MT" panose="020B0502020104020203"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Gill Sans MT" panose="020B050202010402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Gill Sans MT" panose="020B050202010402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Gill Sans MT" panose="020B050202010402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ill Sans MT" panose="020B050202010402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Gill Sans MT" panose="020B050202010402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of black and white man in a suit and tie with hands out in i don't know gesture and globe on fire instead of head epa environmental protection agency what report haven't heard of it ipcc united nations un">
            <a:extLst>
              <a:ext uri="{FF2B5EF4-FFF2-40B4-BE49-F238E27FC236}">
                <a16:creationId xmlns:a16="http://schemas.microsoft.com/office/drawing/2014/main" id="{038CC986-4FA4-4774-9978-3D980469C2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041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8984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Image result for satellite image">
            <a:extLst>
              <a:ext uri="{FF2B5EF4-FFF2-40B4-BE49-F238E27FC236}">
                <a16:creationId xmlns:a16="http://schemas.microsoft.com/office/drawing/2014/main" id="{2719A90D-8673-49DC-837F-2569F7819E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066424"/>
            <a:ext cx="12192000" cy="9144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01E3FAC-A0C9-43D5-B5C8-1B18CD1BAA7D}"/>
              </a:ext>
            </a:extLst>
          </p:cNvPr>
          <p:cNvSpPr>
            <a:spLocks noGrp="1"/>
          </p:cNvSpPr>
          <p:nvPr>
            <p:ph type="ctrTitle"/>
          </p:nvPr>
        </p:nvSpPr>
        <p:spPr>
          <a:xfrm>
            <a:off x="-1" y="3822495"/>
            <a:ext cx="12191999" cy="1954003"/>
          </a:xfrm>
          <a:solidFill>
            <a:schemeClr val="bg1"/>
          </a:solidFill>
        </p:spPr>
        <p:txBody>
          <a:bodyPr anchor="ctr">
            <a:normAutofit/>
          </a:bodyPr>
          <a:lstStyle/>
          <a:p>
            <a:r>
              <a:rPr lang="en-US" sz="5400" dirty="0"/>
              <a:t>Understanding Cloud Organization from Satellite Images</a:t>
            </a:r>
            <a:endParaRPr lang="en-CA" sz="5400" dirty="0"/>
          </a:p>
        </p:txBody>
      </p:sp>
      <p:sp>
        <p:nvSpPr>
          <p:cNvPr id="3" name="Subtitle 2">
            <a:extLst>
              <a:ext uri="{FF2B5EF4-FFF2-40B4-BE49-F238E27FC236}">
                <a16:creationId xmlns:a16="http://schemas.microsoft.com/office/drawing/2014/main" id="{95774764-2317-4D31-92E2-706943B36097}"/>
              </a:ext>
            </a:extLst>
          </p:cNvPr>
          <p:cNvSpPr>
            <a:spLocks noGrp="1"/>
          </p:cNvSpPr>
          <p:nvPr>
            <p:ph type="subTitle" idx="1"/>
          </p:nvPr>
        </p:nvSpPr>
        <p:spPr>
          <a:xfrm>
            <a:off x="0" y="5776498"/>
            <a:ext cx="12191998" cy="817935"/>
          </a:xfrm>
          <a:solidFill>
            <a:schemeClr val="bg1"/>
          </a:solidFill>
        </p:spPr>
        <p:txBody>
          <a:bodyPr anchor="ctr">
            <a:normAutofit/>
          </a:bodyPr>
          <a:lstStyle/>
          <a:p>
            <a:r>
              <a:rPr lang="en-US" sz="3200" dirty="0"/>
              <a:t>DL 3546 – University Of Toronto – December 2019</a:t>
            </a:r>
            <a:endParaRPr lang="en-CA" sz="3200" dirty="0"/>
          </a:p>
        </p:txBody>
      </p:sp>
      <p:sp>
        <p:nvSpPr>
          <p:cNvPr id="4" name="Rectangle 3">
            <a:extLst>
              <a:ext uri="{FF2B5EF4-FFF2-40B4-BE49-F238E27FC236}">
                <a16:creationId xmlns:a16="http://schemas.microsoft.com/office/drawing/2014/main" id="{E3949163-EF16-4EC5-81CA-0519018A440F}"/>
              </a:ext>
            </a:extLst>
          </p:cNvPr>
          <p:cNvSpPr/>
          <p:nvPr/>
        </p:nvSpPr>
        <p:spPr>
          <a:xfrm>
            <a:off x="0" y="6654055"/>
            <a:ext cx="1270000" cy="153888"/>
          </a:xfrm>
          <a:prstGeom prst="rect">
            <a:avLst/>
          </a:prstGeom>
          <a:noFill/>
          <a:ln w="12700" cap="flat" cmpd="sng" algn="ctr">
            <a:noFill/>
            <a:prstDash val="solid"/>
            <a:miter lim="800000"/>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endParaRPr lang="en-CA" sz="1000">
              <a:solidFill>
                <a:srgbClr val="000000"/>
              </a:solidFill>
            </a:endParaRPr>
          </a:p>
        </p:txBody>
      </p:sp>
      <p:cxnSp>
        <p:nvCxnSpPr>
          <p:cNvPr id="7" name="Straight Connector 6">
            <a:extLst>
              <a:ext uri="{FF2B5EF4-FFF2-40B4-BE49-F238E27FC236}">
                <a16:creationId xmlns:a16="http://schemas.microsoft.com/office/drawing/2014/main" id="{8ED340AD-F70A-4049-A28F-DBE9D9C560F8}"/>
              </a:ext>
            </a:extLst>
          </p:cNvPr>
          <p:cNvCxnSpPr/>
          <p:nvPr/>
        </p:nvCxnSpPr>
        <p:spPr>
          <a:xfrm>
            <a:off x="660000" y="5764923"/>
            <a:ext cx="10872000" cy="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6172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9C702-7996-4B28-8DB6-98A9171D97C5}"/>
              </a:ext>
            </a:extLst>
          </p:cNvPr>
          <p:cNvSpPr>
            <a:spLocks noGrp="1"/>
          </p:cNvSpPr>
          <p:nvPr>
            <p:ph type="title"/>
          </p:nvPr>
        </p:nvSpPr>
        <p:spPr/>
        <p:txBody>
          <a:bodyPr/>
          <a:lstStyle/>
          <a:p>
            <a:r>
              <a:rPr lang="en-US" sz="5400" dirty="0"/>
              <a:t>T</a:t>
            </a:r>
            <a:r>
              <a:rPr lang="en-US" dirty="0"/>
              <a:t>HE </a:t>
            </a:r>
            <a:r>
              <a:rPr lang="en-US" sz="5400" dirty="0"/>
              <a:t>T</a:t>
            </a:r>
            <a:r>
              <a:rPr lang="en-US" dirty="0"/>
              <a:t>EAM</a:t>
            </a:r>
            <a:endParaRPr lang="en-CA" dirty="0"/>
          </a:p>
        </p:txBody>
      </p:sp>
      <p:grpSp>
        <p:nvGrpSpPr>
          <p:cNvPr id="47" name="Group 46">
            <a:extLst>
              <a:ext uri="{FF2B5EF4-FFF2-40B4-BE49-F238E27FC236}">
                <a16:creationId xmlns:a16="http://schemas.microsoft.com/office/drawing/2014/main" id="{0AF87A54-CA54-4FFF-B8F9-A8219D525404}"/>
              </a:ext>
            </a:extLst>
          </p:cNvPr>
          <p:cNvGrpSpPr/>
          <p:nvPr/>
        </p:nvGrpSpPr>
        <p:grpSpPr>
          <a:xfrm>
            <a:off x="1365960" y="2211040"/>
            <a:ext cx="2520000" cy="3080902"/>
            <a:chOff x="4933200" y="2393920"/>
            <a:chExt cx="2520000" cy="3080902"/>
          </a:xfrm>
        </p:grpSpPr>
        <p:pic>
          <p:nvPicPr>
            <p:cNvPr id="48" name="Picture 47">
              <a:extLst>
                <a:ext uri="{FF2B5EF4-FFF2-40B4-BE49-F238E27FC236}">
                  <a16:creationId xmlns:a16="http://schemas.microsoft.com/office/drawing/2014/main" id="{261C17EF-0A11-4699-90AB-3B9A91B8F641}"/>
                </a:ext>
              </a:extLst>
            </p:cNvPr>
            <p:cNvPicPr>
              <a:picLocks noChangeAspect="1"/>
            </p:cNvPicPr>
            <p:nvPr/>
          </p:nvPicPr>
          <p:blipFill rotWithShape="1">
            <a:blip r:embed="rId3">
              <a:extLst>
                <a:ext uri="{28A0092B-C50C-407E-A947-70E740481C1C}">
                  <a14:useLocalDpi xmlns:a14="http://schemas.microsoft.com/office/drawing/2010/main" val="0"/>
                </a:ext>
              </a:extLst>
            </a:blip>
            <a:srcRect l="12413" t="27925" r="17965" b="2451"/>
            <a:stretch/>
          </p:blipFill>
          <p:spPr>
            <a:xfrm>
              <a:off x="4933200" y="2393920"/>
              <a:ext cx="2520000" cy="2520000"/>
            </a:xfrm>
            <a:prstGeom prst="ellipse">
              <a:avLst/>
            </a:prstGeom>
          </p:spPr>
        </p:pic>
        <p:sp>
          <p:nvSpPr>
            <p:cNvPr id="49" name="TextBox 48">
              <a:extLst>
                <a:ext uri="{FF2B5EF4-FFF2-40B4-BE49-F238E27FC236}">
                  <a16:creationId xmlns:a16="http://schemas.microsoft.com/office/drawing/2014/main" id="{E3378F54-2E80-492A-AB4A-20149F33956E}"/>
                </a:ext>
              </a:extLst>
            </p:cNvPr>
            <p:cNvSpPr txBox="1"/>
            <p:nvPr/>
          </p:nvSpPr>
          <p:spPr>
            <a:xfrm>
              <a:off x="5095920" y="4918558"/>
              <a:ext cx="2194560" cy="523220"/>
            </a:xfrm>
            <a:prstGeom prst="rect">
              <a:avLst/>
            </a:prstGeom>
            <a:noFill/>
          </p:spPr>
          <p:txBody>
            <a:bodyPr wrap="square" rtlCol="0" anchor="ctr">
              <a:spAutoFit/>
            </a:bodyPr>
            <a:lstStyle/>
            <a:p>
              <a:pPr algn="ctr"/>
              <a:r>
                <a:rPr lang="en-US" sz="2800" dirty="0" err="1">
                  <a:solidFill>
                    <a:srgbClr val="FF0000"/>
                  </a:solidFill>
                  <a:latin typeface="Gill Sans MT" panose="020B0502020104020203" pitchFamily="34" charset="0"/>
                </a:rPr>
                <a:t>Rueen</a:t>
              </a:r>
              <a:r>
                <a:rPr lang="en-US" sz="2800" dirty="0">
                  <a:solidFill>
                    <a:srgbClr val="FF0000"/>
                  </a:solidFill>
                  <a:latin typeface="Gill Sans MT" panose="020B0502020104020203" pitchFamily="34" charset="0"/>
                </a:rPr>
                <a:t> </a:t>
              </a:r>
              <a:r>
                <a:rPr lang="en-US" sz="2800" dirty="0" err="1">
                  <a:solidFill>
                    <a:srgbClr val="FF0000"/>
                  </a:solidFill>
                  <a:latin typeface="Gill Sans MT" panose="020B0502020104020203" pitchFamily="34" charset="0"/>
                </a:rPr>
                <a:t>Fiez</a:t>
              </a:r>
              <a:endParaRPr lang="en-CA" sz="2800" dirty="0">
                <a:solidFill>
                  <a:srgbClr val="FF0000"/>
                </a:solidFill>
                <a:latin typeface="Gill Sans MT" panose="020B0502020104020203" pitchFamily="34" charset="0"/>
              </a:endParaRPr>
            </a:p>
          </p:txBody>
        </p:sp>
        <p:cxnSp>
          <p:nvCxnSpPr>
            <p:cNvPr id="50" name="Straight Connector 49">
              <a:extLst>
                <a:ext uri="{FF2B5EF4-FFF2-40B4-BE49-F238E27FC236}">
                  <a16:creationId xmlns:a16="http://schemas.microsoft.com/office/drawing/2014/main" id="{789B0F02-91E1-4633-AA4E-7D839AE6F3F8}"/>
                </a:ext>
              </a:extLst>
            </p:cNvPr>
            <p:cNvCxnSpPr/>
            <p:nvPr/>
          </p:nvCxnSpPr>
          <p:spPr>
            <a:xfrm>
              <a:off x="5833200" y="5474822"/>
              <a:ext cx="720000" cy="0"/>
            </a:xfrm>
            <a:prstGeom prst="line">
              <a:avLst/>
            </a:prstGeom>
            <a:ln w="19050" cap="rnd">
              <a:solidFill>
                <a:schemeClr val="tx1"/>
              </a:solidFill>
              <a:prstDash val="solid"/>
              <a:round/>
              <a:headEnd type="diamond"/>
              <a:tailEnd type="diamond"/>
            </a:ln>
          </p:spPr>
          <p:style>
            <a:lnRef idx="1">
              <a:schemeClr val="accent1"/>
            </a:lnRef>
            <a:fillRef idx="0">
              <a:schemeClr val="accent1"/>
            </a:fillRef>
            <a:effectRef idx="0">
              <a:schemeClr val="accent1"/>
            </a:effectRef>
            <a:fontRef idx="minor">
              <a:schemeClr val="tx1"/>
            </a:fontRef>
          </p:style>
        </p:cxnSp>
      </p:grpSp>
      <p:grpSp>
        <p:nvGrpSpPr>
          <p:cNvPr id="55" name="Group 54">
            <a:extLst>
              <a:ext uri="{FF2B5EF4-FFF2-40B4-BE49-F238E27FC236}">
                <a16:creationId xmlns:a16="http://schemas.microsoft.com/office/drawing/2014/main" id="{D1ABF852-0F16-40FA-B520-44C084497611}"/>
              </a:ext>
            </a:extLst>
          </p:cNvPr>
          <p:cNvGrpSpPr/>
          <p:nvPr/>
        </p:nvGrpSpPr>
        <p:grpSpPr>
          <a:xfrm>
            <a:off x="8306040" y="2177996"/>
            <a:ext cx="2520000" cy="3080902"/>
            <a:chOff x="4933200" y="2393920"/>
            <a:chExt cx="2520000" cy="3080902"/>
          </a:xfrm>
        </p:grpSpPr>
        <p:pic>
          <p:nvPicPr>
            <p:cNvPr id="56" name="Picture 55" descr="A person wearing a suit and tie&#10;&#10;Description automatically generated">
              <a:extLst>
                <a:ext uri="{FF2B5EF4-FFF2-40B4-BE49-F238E27FC236}">
                  <a16:creationId xmlns:a16="http://schemas.microsoft.com/office/drawing/2014/main" id="{21084F68-3A1C-40AA-AA44-627652A3CB4D}"/>
                </a:ext>
              </a:extLst>
            </p:cNvPr>
            <p:cNvPicPr>
              <a:picLocks noChangeAspect="1"/>
            </p:cNvPicPr>
            <p:nvPr/>
          </p:nvPicPr>
          <p:blipFill rotWithShape="1">
            <a:blip r:embed="rId4">
              <a:alphaModFix/>
              <a:extLst>
                <a:ext uri="{BEBA8EAE-BF5A-486C-A8C5-ECC9F3942E4B}">
                  <a14:imgProps xmlns:a14="http://schemas.microsoft.com/office/drawing/2010/main">
                    <a14:imgLayer r:embed="rId5">
                      <a14:imgEffect>
                        <a14:colorTemperature colorTemp="5300"/>
                      </a14:imgEffect>
                    </a14:imgLayer>
                  </a14:imgProps>
                </a:ext>
              </a:extLst>
            </a:blip>
            <a:srcRect l="22363" t="13372" r="22363" b="42408"/>
            <a:stretch/>
          </p:blipFill>
          <p:spPr>
            <a:xfrm>
              <a:off x="4933200" y="2393920"/>
              <a:ext cx="2520000" cy="2520000"/>
            </a:xfrm>
            <a:prstGeom prst="ellipse">
              <a:avLst/>
            </a:prstGeom>
          </p:spPr>
        </p:pic>
        <p:sp>
          <p:nvSpPr>
            <p:cNvPr id="57" name="TextBox 56">
              <a:extLst>
                <a:ext uri="{FF2B5EF4-FFF2-40B4-BE49-F238E27FC236}">
                  <a16:creationId xmlns:a16="http://schemas.microsoft.com/office/drawing/2014/main" id="{537E70FE-1233-4692-A472-599F06A8EEE9}"/>
                </a:ext>
              </a:extLst>
            </p:cNvPr>
            <p:cNvSpPr txBox="1"/>
            <p:nvPr/>
          </p:nvSpPr>
          <p:spPr>
            <a:xfrm>
              <a:off x="5095920" y="4918558"/>
              <a:ext cx="2194560" cy="523220"/>
            </a:xfrm>
            <a:prstGeom prst="rect">
              <a:avLst/>
            </a:prstGeom>
            <a:noFill/>
          </p:spPr>
          <p:txBody>
            <a:bodyPr wrap="square" rtlCol="0" anchor="ctr">
              <a:spAutoFit/>
            </a:bodyPr>
            <a:lstStyle/>
            <a:p>
              <a:pPr algn="ctr"/>
              <a:r>
                <a:rPr lang="en-US" sz="2800" dirty="0">
                  <a:solidFill>
                    <a:srgbClr val="FF0000"/>
                  </a:solidFill>
                  <a:latin typeface="Gill Sans MT" panose="020B0502020104020203" pitchFamily="34" charset="0"/>
                </a:rPr>
                <a:t>Nisarg Patel</a:t>
              </a:r>
              <a:endParaRPr lang="en-CA" sz="2800" dirty="0">
                <a:solidFill>
                  <a:srgbClr val="FF0000"/>
                </a:solidFill>
                <a:latin typeface="Gill Sans MT" panose="020B0502020104020203" pitchFamily="34" charset="0"/>
              </a:endParaRPr>
            </a:p>
          </p:txBody>
        </p:sp>
        <p:cxnSp>
          <p:nvCxnSpPr>
            <p:cNvPr id="58" name="Straight Connector 57">
              <a:extLst>
                <a:ext uri="{FF2B5EF4-FFF2-40B4-BE49-F238E27FC236}">
                  <a16:creationId xmlns:a16="http://schemas.microsoft.com/office/drawing/2014/main" id="{51379198-6587-47AB-A540-8A3A11418DE3}"/>
                </a:ext>
              </a:extLst>
            </p:cNvPr>
            <p:cNvCxnSpPr/>
            <p:nvPr/>
          </p:nvCxnSpPr>
          <p:spPr>
            <a:xfrm>
              <a:off x="5833200" y="5474822"/>
              <a:ext cx="720000" cy="0"/>
            </a:xfrm>
            <a:prstGeom prst="line">
              <a:avLst/>
            </a:prstGeom>
            <a:ln w="19050" cap="rnd">
              <a:solidFill>
                <a:schemeClr val="tx1"/>
              </a:solidFill>
              <a:prstDash val="solid"/>
              <a:round/>
              <a:headEnd type="diamond"/>
              <a:tailEnd type="diamond"/>
            </a:ln>
          </p:spPr>
          <p:style>
            <a:lnRef idx="1">
              <a:schemeClr val="accent1"/>
            </a:lnRef>
            <a:fillRef idx="0">
              <a:schemeClr val="accent1"/>
            </a:fillRef>
            <a:effectRef idx="0">
              <a:schemeClr val="accent1"/>
            </a:effectRef>
            <a:fontRef idx="minor">
              <a:schemeClr val="tx1"/>
            </a:fontRef>
          </p:style>
        </p:cxnSp>
      </p:grpSp>
      <p:grpSp>
        <p:nvGrpSpPr>
          <p:cNvPr id="59" name="Group 58">
            <a:extLst>
              <a:ext uri="{FF2B5EF4-FFF2-40B4-BE49-F238E27FC236}">
                <a16:creationId xmlns:a16="http://schemas.microsoft.com/office/drawing/2014/main" id="{4117E9A9-40CD-48F8-A7A2-4210B5B63866}"/>
              </a:ext>
            </a:extLst>
          </p:cNvPr>
          <p:cNvGrpSpPr/>
          <p:nvPr/>
        </p:nvGrpSpPr>
        <p:grpSpPr>
          <a:xfrm>
            <a:off x="4836000" y="2211041"/>
            <a:ext cx="2520000" cy="3047857"/>
            <a:chOff x="4933200" y="2426965"/>
            <a:chExt cx="2520000" cy="3047857"/>
          </a:xfrm>
        </p:grpSpPr>
        <p:pic>
          <p:nvPicPr>
            <p:cNvPr id="60" name="Picture 59">
              <a:extLst>
                <a:ext uri="{FF2B5EF4-FFF2-40B4-BE49-F238E27FC236}">
                  <a16:creationId xmlns:a16="http://schemas.microsoft.com/office/drawing/2014/main" id="{EEE8ADC9-EDC3-41F0-9BEA-953AEF74C20E}"/>
                </a:ext>
              </a:extLst>
            </p:cNvPr>
            <p:cNvPicPr>
              <a:picLocks/>
            </p:cNvPicPr>
            <p:nvPr/>
          </p:nvPicPr>
          <p:blipFill rotWithShape="1">
            <a:blip r:embed="rId6">
              <a:extLst>
                <a:ext uri="{28A0092B-C50C-407E-A947-70E740481C1C}">
                  <a14:useLocalDpi xmlns:a14="http://schemas.microsoft.com/office/drawing/2010/main" val="0"/>
                </a:ext>
              </a:extLst>
            </a:blip>
            <a:srcRect l="24123" t="894" r="21248" b="4573"/>
            <a:stretch/>
          </p:blipFill>
          <p:spPr>
            <a:xfrm>
              <a:off x="4933200" y="2426965"/>
              <a:ext cx="2520000" cy="2520000"/>
            </a:xfrm>
            <a:prstGeom prst="ellipse">
              <a:avLst/>
            </a:prstGeom>
          </p:spPr>
        </p:pic>
        <p:sp>
          <p:nvSpPr>
            <p:cNvPr id="61" name="TextBox 60">
              <a:extLst>
                <a:ext uri="{FF2B5EF4-FFF2-40B4-BE49-F238E27FC236}">
                  <a16:creationId xmlns:a16="http://schemas.microsoft.com/office/drawing/2014/main" id="{C965A20D-F933-4105-8950-3268D072B55A}"/>
                </a:ext>
              </a:extLst>
            </p:cNvPr>
            <p:cNvSpPr txBox="1"/>
            <p:nvPr/>
          </p:nvSpPr>
          <p:spPr>
            <a:xfrm>
              <a:off x="5095920" y="4918558"/>
              <a:ext cx="2194560" cy="523220"/>
            </a:xfrm>
            <a:prstGeom prst="rect">
              <a:avLst/>
            </a:prstGeom>
            <a:noFill/>
          </p:spPr>
          <p:txBody>
            <a:bodyPr wrap="square" rtlCol="0" anchor="ctr">
              <a:spAutoFit/>
            </a:bodyPr>
            <a:lstStyle/>
            <a:p>
              <a:pPr algn="ctr"/>
              <a:r>
                <a:rPr lang="en-US" sz="2800" dirty="0">
                  <a:solidFill>
                    <a:srgbClr val="FF0000"/>
                  </a:solidFill>
                  <a:latin typeface="Gill Sans MT" panose="020B0502020104020203" pitchFamily="34" charset="0"/>
                </a:rPr>
                <a:t>Naresh Patel</a:t>
              </a:r>
              <a:endParaRPr lang="en-CA" sz="2800" dirty="0">
                <a:solidFill>
                  <a:srgbClr val="FF0000"/>
                </a:solidFill>
                <a:latin typeface="Gill Sans MT" panose="020B0502020104020203" pitchFamily="34" charset="0"/>
              </a:endParaRPr>
            </a:p>
          </p:txBody>
        </p:sp>
        <p:cxnSp>
          <p:nvCxnSpPr>
            <p:cNvPr id="62" name="Straight Connector 61">
              <a:extLst>
                <a:ext uri="{FF2B5EF4-FFF2-40B4-BE49-F238E27FC236}">
                  <a16:creationId xmlns:a16="http://schemas.microsoft.com/office/drawing/2014/main" id="{479916B9-31F3-4DA1-9222-C37B25926045}"/>
                </a:ext>
              </a:extLst>
            </p:cNvPr>
            <p:cNvCxnSpPr/>
            <p:nvPr/>
          </p:nvCxnSpPr>
          <p:spPr>
            <a:xfrm>
              <a:off x="5833200" y="5474822"/>
              <a:ext cx="720000" cy="0"/>
            </a:xfrm>
            <a:prstGeom prst="line">
              <a:avLst/>
            </a:prstGeom>
            <a:ln w="19050" cap="rnd">
              <a:solidFill>
                <a:schemeClr val="tx1"/>
              </a:solidFill>
              <a:prstDash val="solid"/>
              <a:round/>
              <a:headEnd type="diamond"/>
              <a:tailEnd type="diamo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626785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B5170-5696-41A9-B83C-77774CCEA654}"/>
              </a:ext>
            </a:extLst>
          </p:cNvPr>
          <p:cNvSpPr>
            <a:spLocks noGrp="1"/>
          </p:cNvSpPr>
          <p:nvPr>
            <p:ph type="title"/>
          </p:nvPr>
        </p:nvSpPr>
        <p:spPr/>
        <p:txBody>
          <a:bodyPr/>
          <a:lstStyle/>
          <a:p>
            <a:r>
              <a:rPr lang="en-US" sz="5400" dirty="0"/>
              <a:t>A</a:t>
            </a:r>
            <a:r>
              <a:rPr lang="en-US" dirty="0"/>
              <a:t>GENDA</a:t>
            </a:r>
            <a:endParaRPr lang="en-CA" dirty="0"/>
          </a:p>
        </p:txBody>
      </p:sp>
      <p:grpSp>
        <p:nvGrpSpPr>
          <p:cNvPr id="30" name="Group 29">
            <a:extLst>
              <a:ext uri="{FF2B5EF4-FFF2-40B4-BE49-F238E27FC236}">
                <a16:creationId xmlns:a16="http://schemas.microsoft.com/office/drawing/2014/main" id="{18BF0EE9-3E19-4DA9-A4E8-062008C5A11A}"/>
              </a:ext>
            </a:extLst>
          </p:cNvPr>
          <p:cNvGrpSpPr/>
          <p:nvPr/>
        </p:nvGrpSpPr>
        <p:grpSpPr>
          <a:xfrm>
            <a:off x="6825725" y="2048502"/>
            <a:ext cx="2228781" cy="2103068"/>
            <a:chOff x="6825725" y="2049123"/>
            <a:chExt cx="2228781" cy="2103068"/>
          </a:xfrm>
        </p:grpSpPr>
        <p:sp>
          <p:nvSpPr>
            <p:cNvPr id="22" name="Circle: Hollow 21">
              <a:extLst>
                <a:ext uri="{FF2B5EF4-FFF2-40B4-BE49-F238E27FC236}">
                  <a16:creationId xmlns:a16="http://schemas.microsoft.com/office/drawing/2014/main" id="{442F9445-4547-4009-AC35-58A17CAB247A}"/>
                </a:ext>
                <a:ext uri="{C183D7F6-B498-43B3-948B-1728B52AA6E4}">
                  <adec:decorative xmlns:adec="http://schemas.microsoft.com/office/drawing/2017/decorative" val="1"/>
                </a:ext>
              </a:extLst>
            </p:cNvPr>
            <p:cNvSpPr/>
            <p:nvPr/>
          </p:nvSpPr>
          <p:spPr>
            <a:xfrm>
              <a:off x="6825725" y="2049123"/>
              <a:ext cx="2228781" cy="2103068"/>
            </a:xfrm>
            <a:prstGeom prst="donut">
              <a:avLst>
                <a:gd name="adj" fmla="val 12255"/>
              </a:avLst>
            </a:prstGeom>
            <a:solidFill>
              <a:srgbClr val="11AEC7">
                <a:lumMod val="75000"/>
                <a:alpha val="8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Segoe UI Light"/>
                <a:ea typeface="+mn-ea"/>
                <a:cs typeface="+mn-cs"/>
              </a:endParaRPr>
            </a:p>
          </p:txBody>
        </p:sp>
        <p:sp>
          <p:nvSpPr>
            <p:cNvPr id="23" name="Freeform 1671" descr="Icon of check mark. ">
              <a:extLst>
                <a:ext uri="{FF2B5EF4-FFF2-40B4-BE49-F238E27FC236}">
                  <a16:creationId xmlns:a16="http://schemas.microsoft.com/office/drawing/2014/main" id="{CD769CDB-5D5B-4C9C-B4E7-541F13691056}"/>
                </a:ext>
              </a:extLst>
            </p:cNvPr>
            <p:cNvSpPr>
              <a:spLocks noEditPoints="1"/>
            </p:cNvSpPr>
            <p:nvPr/>
          </p:nvSpPr>
          <p:spPr bwMode="auto">
            <a:xfrm>
              <a:off x="7574727" y="2696525"/>
              <a:ext cx="788899" cy="815586"/>
            </a:xfrm>
            <a:custGeom>
              <a:avLst/>
              <a:gdLst>
                <a:gd name="T0" fmla="*/ 279 w 719"/>
                <a:gd name="T1" fmla="*/ 477 h 719"/>
                <a:gd name="T2" fmla="*/ 197 w 719"/>
                <a:gd name="T3" fmla="*/ 387 h 719"/>
                <a:gd name="T4" fmla="*/ 217 w 719"/>
                <a:gd name="T5" fmla="*/ 382 h 719"/>
                <a:gd name="T6" fmla="*/ 515 w 719"/>
                <a:gd name="T7" fmla="*/ 243 h 719"/>
                <a:gd name="T8" fmla="*/ 519 w 719"/>
                <a:gd name="T9" fmla="*/ 263 h 719"/>
                <a:gd name="T10" fmla="*/ 709 w 719"/>
                <a:gd name="T11" fmla="*/ 323 h 719"/>
                <a:gd name="T12" fmla="*/ 687 w 719"/>
                <a:gd name="T13" fmla="*/ 289 h 719"/>
                <a:gd name="T14" fmla="*/ 696 w 719"/>
                <a:gd name="T15" fmla="*/ 243 h 719"/>
                <a:gd name="T16" fmla="*/ 675 w 719"/>
                <a:gd name="T17" fmla="*/ 199 h 719"/>
                <a:gd name="T18" fmla="*/ 631 w 719"/>
                <a:gd name="T19" fmla="*/ 179 h 719"/>
                <a:gd name="T20" fmla="*/ 630 w 719"/>
                <a:gd name="T21" fmla="*/ 131 h 719"/>
                <a:gd name="T22" fmla="*/ 603 w 719"/>
                <a:gd name="T23" fmla="*/ 98 h 719"/>
                <a:gd name="T24" fmla="*/ 569 w 719"/>
                <a:gd name="T25" fmla="*/ 87 h 719"/>
                <a:gd name="T26" fmla="*/ 536 w 719"/>
                <a:gd name="T27" fmla="*/ 70 h 719"/>
                <a:gd name="T28" fmla="*/ 507 w 719"/>
                <a:gd name="T29" fmla="*/ 34 h 719"/>
                <a:gd name="T30" fmla="*/ 458 w 719"/>
                <a:gd name="T31" fmla="*/ 25 h 719"/>
                <a:gd name="T32" fmla="*/ 418 w 719"/>
                <a:gd name="T33" fmla="*/ 31 h 719"/>
                <a:gd name="T34" fmla="*/ 380 w 719"/>
                <a:gd name="T35" fmla="*/ 4 h 719"/>
                <a:gd name="T36" fmla="*/ 331 w 719"/>
                <a:gd name="T37" fmla="*/ 7 h 719"/>
                <a:gd name="T38" fmla="*/ 296 w 719"/>
                <a:gd name="T39" fmla="*/ 39 h 719"/>
                <a:gd name="T40" fmla="*/ 251 w 719"/>
                <a:gd name="T41" fmla="*/ 24 h 719"/>
                <a:gd name="T42" fmla="*/ 205 w 719"/>
                <a:gd name="T43" fmla="*/ 39 h 719"/>
                <a:gd name="T44" fmla="*/ 180 w 719"/>
                <a:gd name="T45" fmla="*/ 79 h 719"/>
                <a:gd name="T46" fmla="*/ 142 w 719"/>
                <a:gd name="T47" fmla="*/ 88 h 719"/>
                <a:gd name="T48" fmla="*/ 111 w 719"/>
                <a:gd name="T49" fmla="*/ 102 h 719"/>
                <a:gd name="T50" fmla="*/ 86 w 719"/>
                <a:gd name="T51" fmla="*/ 141 h 719"/>
                <a:gd name="T52" fmla="*/ 78 w 719"/>
                <a:gd name="T53" fmla="*/ 180 h 719"/>
                <a:gd name="T54" fmla="*/ 37 w 719"/>
                <a:gd name="T55" fmla="*/ 207 h 719"/>
                <a:gd name="T56" fmla="*/ 22 w 719"/>
                <a:gd name="T57" fmla="*/ 252 h 719"/>
                <a:gd name="T58" fmla="*/ 38 w 719"/>
                <a:gd name="T59" fmla="*/ 296 h 719"/>
                <a:gd name="T60" fmla="*/ 6 w 719"/>
                <a:gd name="T61" fmla="*/ 332 h 719"/>
                <a:gd name="T62" fmla="*/ 3 w 719"/>
                <a:gd name="T63" fmla="*/ 380 h 719"/>
                <a:gd name="T64" fmla="*/ 31 w 719"/>
                <a:gd name="T65" fmla="*/ 420 h 719"/>
                <a:gd name="T66" fmla="*/ 23 w 719"/>
                <a:gd name="T67" fmla="*/ 460 h 719"/>
                <a:gd name="T68" fmla="*/ 32 w 719"/>
                <a:gd name="T69" fmla="*/ 507 h 719"/>
                <a:gd name="T70" fmla="*/ 68 w 719"/>
                <a:gd name="T71" fmla="*/ 538 h 719"/>
                <a:gd name="T72" fmla="*/ 85 w 719"/>
                <a:gd name="T73" fmla="*/ 571 h 719"/>
                <a:gd name="T74" fmla="*/ 106 w 719"/>
                <a:gd name="T75" fmla="*/ 615 h 719"/>
                <a:gd name="T76" fmla="*/ 135 w 719"/>
                <a:gd name="T77" fmla="*/ 633 h 719"/>
                <a:gd name="T78" fmla="*/ 177 w 719"/>
                <a:gd name="T79" fmla="*/ 633 h 719"/>
                <a:gd name="T80" fmla="*/ 197 w 719"/>
                <a:gd name="T81" fmla="*/ 676 h 719"/>
                <a:gd name="T82" fmla="*/ 242 w 719"/>
                <a:gd name="T83" fmla="*/ 698 h 719"/>
                <a:gd name="T84" fmla="*/ 288 w 719"/>
                <a:gd name="T85" fmla="*/ 687 h 719"/>
                <a:gd name="T86" fmla="*/ 322 w 719"/>
                <a:gd name="T87" fmla="*/ 709 h 719"/>
                <a:gd name="T88" fmla="*/ 370 w 719"/>
                <a:gd name="T89" fmla="*/ 719 h 719"/>
                <a:gd name="T90" fmla="*/ 412 w 719"/>
                <a:gd name="T91" fmla="*/ 697 h 719"/>
                <a:gd name="T92" fmla="*/ 449 w 719"/>
                <a:gd name="T93" fmla="*/ 695 h 719"/>
                <a:gd name="T94" fmla="*/ 497 w 719"/>
                <a:gd name="T95" fmla="*/ 693 h 719"/>
                <a:gd name="T96" fmla="*/ 533 w 719"/>
                <a:gd name="T97" fmla="*/ 661 h 719"/>
                <a:gd name="T98" fmla="*/ 563 w 719"/>
                <a:gd name="T99" fmla="*/ 635 h 719"/>
                <a:gd name="T100" fmla="*/ 597 w 719"/>
                <a:gd name="T101" fmla="*/ 628 h 719"/>
                <a:gd name="T102" fmla="*/ 626 w 719"/>
                <a:gd name="T103" fmla="*/ 599 h 719"/>
                <a:gd name="T104" fmla="*/ 634 w 719"/>
                <a:gd name="T105" fmla="*/ 551 h 719"/>
                <a:gd name="T106" fmla="*/ 668 w 719"/>
                <a:gd name="T107" fmla="*/ 528 h 719"/>
                <a:gd name="T108" fmla="*/ 694 w 719"/>
                <a:gd name="T109" fmla="*/ 488 h 719"/>
                <a:gd name="T110" fmla="*/ 691 w 719"/>
                <a:gd name="T111" fmla="*/ 441 h 719"/>
                <a:gd name="T112" fmla="*/ 703 w 719"/>
                <a:gd name="T113" fmla="*/ 406 h 719"/>
                <a:gd name="T114" fmla="*/ 719 w 719"/>
                <a:gd name="T115" fmla="*/ 360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19" h="719">
                  <a:moveTo>
                    <a:pt x="519" y="263"/>
                  </a:moveTo>
                  <a:lnTo>
                    <a:pt x="292" y="475"/>
                  </a:lnTo>
                  <a:lnTo>
                    <a:pt x="288" y="477"/>
                  </a:lnTo>
                  <a:lnTo>
                    <a:pt x="285" y="479"/>
                  </a:lnTo>
                  <a:lnTo>
                    <a:pt x="279" y="477"/>
                  </a:lnTo>
                  <a:lnTo>
                    <a:pt x="276" y="475"/>
                  </a:lnTo>
                  <a:lnTo>
                    <a:pt x="200" y="400"/>
                  </a:lnTo>
                  <a:lnTo>
                    <a:pt x="197" y="396"/>
                  </a:lnTo>
                  <a:lnTo>
                    <a:pt x="196" y="391"/>
                  </a:lnTo>
                  <a:lnTo>
                    <a:pt x="197" y="387"/>
                  </a:lnTo>
                  <a:lnTo>
                    <a:pt x="200" y="382"/>
                  </a:lnTo>
                  <a:lnTo>
                    <a:pt x="204" y="380"/>
                  </a:lnTo>
                  <a:lnTo>
                    <a:pt x="208" y="379"/>
                  </a:lnTo>
                  <a:lnTo>
                    <a:pt x="213" y="380"/>
                  </a:lnTo>
                  <a:lnTo>
                    <a:pt x="217" y="382"/>
                  </a:lnTo>
                  <a:lnTo>
                    <a:pt x="285" y="450"/>
                  </a:lnTo>
                  <a:lnTo>
                    <a:pt x="502" y="247"/>
                  </a:lnTo>
                  <a:lnTo>
                    <a:pt x="507" y="243"/>
                  </a:lnTo>
                  <a:lnTo>
                    <a:pt x="511" y="243"/>
                  </a:lnTo>
                  <a:lnTo>
                    <a:pt x="515" y="243"/>
                  </a:lnTo>
                  <a:lnTo>
                    <a:pt x="520" y="247"/>
                  </a:lnTo>
                  <a:lnTo>
                    <a:pt x="522" y="251"/>
                  </a:lnTo>
                  <a:lnTo>
                    <a:pt x="523" y="255"/>
                  </a:lnTo>
                  <a:lnTo>
                    <a:pt x="522" y="260"/>
                  </a:lnTo>
                  <a:lnTo>
                    <a:pt x="519" y="263"/>
                  </a:lnTo>
                  <a:close/>
                  <a:moveTo>
                    <a:pt x="719" y="360"/>
                  </a:moveTo>
                  <a:lnTo>
                    <a:pt x="719" y="350"/>
                  </a:lnTo>
                  <a:lnTo>
                    <a:pt x="716" y="341"/>
                  </a:lnTo>
                  <a:lnTo>
                    <a:pt x="713" y="332"/>
                  </a:lnTo>
                  <a:lnTo>
                    <a:pt x="709" y="323"/>
                  </a:lnTo>
                  <a:lnTo>
                    <a:pt x="703" y="315"/>
                  </a:lnTo>
                  <a:lnTo>
                    <a:pt x="696" y="308"/>
                  </a:lnTo>
                  <a:lnTo>
                    <a:pt x="689" y="302"/>
                  </a:lnTo>
                  <a:lnTo>
                    <a:pt x="681" y="296"/>
                  </a:lnTo>
                  <a:lnTo>
                    <a:pt x="687" y="289"/>
                  </a:lnTo>
                  <a:lnTo>
                    <a:pt x="691" y="280"/>
                  </a:lnTo>
                  <a:lnTo>
                    <a:pt x="694" y="271"/>
                  </a:lnTo>
                  <a:lnTo>
                    <a:pt x="696" y="262"/>
                  </a:lnTo>
                  <a:lnTo>
                    <a:pt x="696" y="252"/>
                  </a:lnTo>
                  <a:lnTo>
                    <a:pt x="696" y="243"/>
                  </a:lnTo>
                  <a:lnTo>
                    <a:pt x="694" y="233"/>
                  </a:lnTo>
                  <a:lnTo>
                    <a:pt x="692" y="223"/>
                  </a:lnTo>
                  <a:lnTo>
                    <a:pt x="688" y="215"/>
                  </a:lnTo>
                  <a:lnTo>
                    <a:pt x="682" y="207"/>
                  </a:lnTo>
                  <a:lnTo>
                    <a:pt x="675" y="199"/>
                  </a:lnTo>
                  <a:lnTo>
                    <a:pt x="668" y="193"/>
                  </a:lnTo>
                  <a:lnTo>
                    <a:pt x="660" y="188"/>
                  </a:lnTo>
                  <a:lnTo>
                    <a:pt x="651" y="184"/>
                  </a:lnTo>
                  <a:lnTo>
                    <a:pt x="641" y="180"/>
                  </a:lnTo>
                  <a:lnTo>
                    <a:pt x="631" y="179"/>
                  </a:lnTo>
                  <a:lnTo>
                    <a:pt x="634" y="169"/>
                  </a:lnTo>
                  <a:lnTo>
                    <a:pt x="635" y="161"/>
                  </a:lnTo>
                  <a:lnTo>
                    <a:pt x="635" y="151"/>
                  </a:lnTo>
                  <a:lnTo>
                    <a:pt x="632" y="141"/>
                  </a:lnTo>
                  <a:lnTo>
                    <a:pt x="630" y="131"/>
                  </a:lnTo>
                  <a:lnTo>
                    <a:pt x="626" y="122"/>
                  </a:lnTo>
                  <a:lnTo>
                    <a:pt x="620" y="114"/>
                  </a:lnTo>
                  <a:lnTo>
                    <a:pt x="614" y="106"/>
                  </a:lnTo>
                  <a:lnTo>
                    <a:pt x="608" y="102"/>
                  </a:lnTo>
                  <a:lnTo>
                    <a:pt x="603" y="98"/>
                  </a:lnTo>
                  <a:lnTo>
                    <a:pt x="597" y="94"/>
                  </a:lnTo>
                  <a:lnTo>
                    <a:pt x="590" y="91"/>
                  </a:lnTo>
                  <a:lnTo>
                    <a:pt x="584" y="89"/>
                  </a:lnTo>
                  <a:lnTo>
                    <a:pt x="577" y="88"/>
                  </a:lnTo>
                  <a:lnTo>
                    <a:pt x="569" y="87"/>
                  </a:lnTo>
                  <a:lnTo>
                    <a:pt x="563" y="85"/>
                  </a:lnTo>
                  <a:lnTo>
                    <a:pt x="552" y="87"/>
                  </a:lnTo>
                  <a:lnTo>
                    <a:pt x="542" y="89"/>
                  </a:lnTo>
                  <a:lnTo>
                    <a:pt x="540" y="79"/>
                  </a:lnTo>
                  <a:lnTo>
                    <a:pt x="536" y="70"/>
                  </a:lnTo>
                  <a:lnTo>
                    <a:pt x="533" y="61"/>
                  </a:lnTo>
                  <a:lnTo>
                    <a:pt x="528" y="53"/>
                  </a:lnTo>
                  <a:lnTo>
                    <a:pt x="522" y="46"/>
                  </a:lnTo>
                  <a:lnTo>
                    <a:pt x="514" y="39"/>
                  </a:lnTo>
                  <a:lnTo>
                    <a:pt x="507" y="34"/>
                  </a:lnTo>
                  <a:lnTo>
                    <a:pt x="497" y="28"/>
                  </a:lnTo>
                  <a:lnTo>
                    <a:pt x="488" y="26"/>
                  </a:lnTo>
                  <a:lnTo>
                    <a:pt x="478" y="24"/>
                  </a:lnTo>
                  <a:lnTo>
                    <a:pt x="468" y="24"/>
                  </a:lnTo>
                  <a:lnTo>
                    <a:pt x="458" y="25"/>
                  </a:lnTo>
                  <a:lnTo>
                    <a:pt x="449" y="27"/>
                  </a:lnTo>
                  <a:lnTo>
                    <a:pt x="440" y="29"/>
                  </a:lnTo>
                  <a:lnTo>
                    <a:pt x="431" y="34"/>
                  </a:lnTo>
                  <a:lnTo>
                    <a:pt x="424" y="39"/>
                  </a:lnTo>
                  <a:lnTo>
                    <a:pt x="418" y="31"/>
                  </a:lnTo>
                  <a:lnTo>
                    <a:pt x="412" y="24"/>
                  </a:lnTo>
                  <a:lnTo>
                    <a:pt x="405" y="17"/>
                  </a:lnTo>
                  <a:lnTo>
                    <a:pt x="397" y="11"/>
                  </a:lnTo>
                  <a:lnTo>
                    <a:pt x="388" y="7"/>
                  </a:lnTo>
                  <a:lnTo>
                    <a:pt x="380" y="4"/>
                  </a:lnTo>
                  <a:lnTo>
                    <a:pt x="370" y="2"/>
                  </a:lnTo>
                  <a:lnTo>
                    <a:pt x="360" y="0"/>
                  </a:lnTo>
                  <a:lnTo>
                    <a:pt x="350" y="2"/>
                  </a:lnTo>
                  <a:lnTo>
                    <a:pt x="340" y="4"/>
                  </a:lnTo>
                  <a:lnTo>
                    <a:pt x="331" y="7"/>
                  </a:lnTo>
                  <a:lnTo>
                    <a:pt x="322" y="11"/>
                  </a:lnTo>
                  <a:lnTo>
                    <a:pt x="314" y="17"/>
                  </a:lnTo>
                  <a:lnTo>
                    <a:pt x="307" y="24"/>
                  </a:lnTo>
                  <a:lnTo>
                    <a:pt x="301" y="31"/>
                  </a:lnTo>
                  <a:lnTo>
                    <a:pt x="296" y="39"/>
                  </a:lnTo>
                  <a:lnTo>
                    <a:pt x="288" y="34"/>
                  </a:lnTo>
                  <a:lnTo>
                    <a:pt x="279" y="29"/>
                  </a:lnTo>
                  <a:lnTo>
                    <a:pt x="270" y="27"/>
                  </a:lnTo>
                  <a:lnTo>
                    <a:pt x="260" y="25"/>
                  </a:lnTo>
                  <a:lnTo>
                    <a:pt x="251" y="24"/>
                  </a:lnTo>
                  <a:lnTo>
                    <a:pt x="242" y="24"/>
                  </a:lnTo>
                  <a:lnTo>
                    <a:pt x="232" y="26"/>
                  </a:lnTo>
                  <a:lnTo>
                    <a:pt x="222" y="28"/>
                  </a:lnTo>
                  <a:lnTo>
                    <a:pt x="213" y="34"/>
                  </a:lnTo>
                  <a:lnTo>
                    <a:pt x="205" y="39"/>
                  </a:lnTo>
                  <a:lnTo>
                    <a:pt x="197" y="46"/>
                  </a:lnTo>
                  <a:lnTo>
                    <a:pt x="192" y="52"/>
                  </a:lnTo>
                  <a:lnTo>
                    <a:pt x="186" y="61"/>
                  </a:lnTo>
                  <a:lnTo>
                    <a:pt x="182" y="69"/>
                  </a:lnTo>
                  <a:lnTo>
                    <a:pt x="180" y="79"/>
                  </a:lnTo>
                  <a:lnTo>
                    <a:pt x="177" y="89"/>
                  </a:lnTo>
                  <a:lnTo>
                    <a:pt x="168" y="87"/>
                  </a:lnTo>
                  <a:lnTo>
                    <a:pt x="156" y="85"/>
                  </a:lnTo>
                  <a:lnTo>
                    <a:pt x="149" y="87"/>
                  </a:lnTo>
                  <a:lnTo>
                    <a:pt x="142" y="88"/>
                  </a:lnTo>
                  <a:lnTo>
                    <a:pt x="135" y="89"/>
                  </a:lnTo>
                  <a:lnTo>
                    <a:pt x="129" y="91"/>
                  </a:lnTo>
                  <a:lnTo>
                    <a:pt x="122" y="94"/>
                  </a:lnTo>
                  <a:lnTo>
                    <a:pt x="117" y="98"/>
                  </a:lnTo>
                  <a:lnTo>
                    <a:pt x="111" y="102"/>
                  </a:lnTo>
                  <a:lnTo>
                    <a:pt x="106" y="106"/>
                  </a:lnTo>
                  <a:lnTo>
                    <a:pt x="99" y="114"/>
                  </a:lnTo>
                  <a:lnTo>
                    <a:pt x="94" y="122"/>
                  </a:lnTo>
                  <a:lnTo>
                    <a:pt x="89" y="131"/>
                  </a:lnTo>
                  <a:lnTo>
                    <a:pt x="86" y="141"/>
                  </a:lnTo>
                  <a:lnTo>
                    <a:pt x="85" y="151"/>
                  </a:lnTo>
                  <a:lnTo>
                    <a:pt x="85" y="161"/>
                  </a:lnTo>
                  <a:lnTo>
                    <a:pt x="85" y="169"/>
                  </a:lnTo>
                  <a:lnTo>
                    <a:pt x="87" y="179"/>
                  </a:lnTo>
                  <a:lnTo>
                    <a:pt x="78" y="180"/>
                  </a:lnTo>
                  <a:lnTo>
                    <a:pt x="68" y="184"/>
                  </a:lnTo>
                  <a:lnTo>
                    <a:pt x="59" y="188"/>
                  </a:lnTo>
                  <a:lnTo>
                    <a:pt x="52" y="193"/>
                  </a:lnTo>
                  <a:lnTo>
                    <a:pt x="44" y="199"/>
                  </a:lnTo>
                  <a:lnTo>
                    <a:pt x="37" y="207"/>
                  </a:lnTo>
                  <a:lnTo>
                    <a:pt x="32" y="215"/>
                  </a:lnTo>
                  <a:lnTo>
                    <a:pt x="27" y="223"/>
                  </a:lnTo>
                  <a:lnTo>
                    <a:pt x="24" y="233"/>
                  </a:lnTo>
                  <a:lnTo>
                    <a:pt x="23" y="243"/>
                  </a:lnTo>
                  <a:lnTo>
                    <a:pt x="22" y="252"/>
                  </a:lnTo>
                  <a:lnTo>
                    <a:pt x="23" y="262"/>
                  </a:lnTo>
                  <a:lnTo>
                    <a:pt x="25" y="271"/>
                  </a:lnTo>
                  <a:lnTo>
                    <a:pt x="28" y="280"/>
                  </a:lnTo>
                  <a:lnTo>
                    <a:pt x="33" y="289"/>
                  </a:lnTo>
                  <a:lnTo>
                    <a:pt x="38" y="296"/>
                  </a:lnTo>
                  <a:lnTo>
                    <a:pt x="31" y="302"/>
                  </a:lnTo>
                  <a:lnTo>
                    <a:pt x="23" y="308"/>
                  </a:lnTo>
                  <a:lnTo>
                    <a:pt x="16" y="315"/>
                  </a:lnTo>
                  <a:lnTo>
                    <a:pt x="11" y="323"/>
                  </a:lnTo>
                  <a:lnTo>
                    <a:pt x="6" y="332"/>
                  </a:lnTo>
                  <a:lnTo>
                    <a:pt x="3" y="341"/>
                  </a:lnTo>
                  <a:lnTo>
                    <a:pt x="1" y="350"/>
                  </a:lnTo>
                  <a:lnTo>
                    <a:pt x="0" y="360"/>
                  </a:lnTo>
                  <a:lnTo>
                    <a:pt x="1" y="370"/>
                  </a:lnTo>
                  <a:lnTo>
                    <a:pt x="3" y="380"/>
                  </a:lnTo>
                  <a:lnTo>
                    <a:pt x="6" y="389"/>
                  </a:lnTo>
                  <a:lnTo>
                    <a:pt x="11" y="398"/>
                  </a:lnTo>
                  <a:lnTo>
                    <a:pt x="16" y="406"/>
                  </a:lnTo>
                  <a:lnTo>
                    <a:pt x="23" y="413"/>
                  </a:lnTo>
                  <a:lnTo>
                    <a:pt x="31" y="420"/>
                  </a:lnTo>
                  <a:lnTo>
                    <a:pt x="38" y="424"/>
                  </a:lnTo>
                  <a:lnTo>
                    <a:pt x="33" y="433"/>
                  </a:lnTo>
                  <a:lnTo>
                    <a:pt x="28" y="441"/>
                  </a:lnTo>
                  <a:lnTo>
                    <a:pt x="25" y="450"/>
                  </a:lnTo>
                  <a:lnTo>
                    <a:pt x="23" y="460"/>
                  </a:lnTo>
                  <a:lnTo>
                    <a:pt x="22" y="470"/>
                  </a:lnTo>
                  <a:lnTo>
                    <a:pt x="23" y="479"/>
                  </a:lnTo>
                  <a:lnTo>
                    <a:pt x="24" y="488"/>
                  </a:lnTo>
                  <a:lnTo>
                    <a:pt x="27" y="498"/>
                  </a:lnTo>
                  <a:lnTo>
                    <a:pt x="32" y="507"/>
                  </a:lnTo>
                  <a:lnTo>
                    <a:pt x="37" y="515"/>
                  </a:lnTo>
                  <a:lnTo>
                    <a:pt x="44" y="523"/>
                  </a:lnTo>
                  <a:lnTo>
                    <a:pt x="52" y="528"/>
                  </a:lnTo>
                  <a:lnTo>
                    <a:pt x="59" y="534"/>
                  </a:lnTo>
                  <a:lnTo>
                    <a:pt x="68" y="538"/>
                  </a:lnTo>
                  <a:lnTo>
                    <a:pt x="78" y="540"/>
                  </a:lnTo>
                  <a:lnTo>
                    <a:pt x="87" y="543"/>
                  </a:lnTo>
                  <a:lnTo>
                    <a:pt x="85" y="551"/>
                  </a:lnTo>
                  <a:lnTo>
                    <a:pt x="85" y="561"/>
                  </a:lnTo>
                  <a:lnTo>
                    <a:pt x="85" y="571"/>
                  </a:lnTo>
                  <a:lnTo>
                    <a:pt x="86" y="580"/>
                  </a:lnTo>
                  <a:lnTo>
                    <a:pt x="89" y="590"/>
                  </a:lnTo>
                  <a:lnTo>
                    <a:pt x="94" y="599"/>
                  </a:lnTo>
                  <a:lnTo>
                    <a:pt x="99" y="608"/>
                  </a:lnTo>
                  <a:lnTo>
                    <a:pt x="106" y="615"/>
                  </a:lnTo>
                  <a:lnTo>
                    <a:pt x="111" y="620"/>
                  </a:lnTo>
                  <a:lnTo>
                    <a:pt x="117" y="624"/>
                  </a:lnTo>
                  <a:lnTo>
                    <a:pt x="122" y="628"/>
                  </a:lnTo>
                  <a:lnTo>
                    <a:pt x="129" y="631"/>
                  </a:lnTo>
                  <a:lnTo>
                    <a:pt x="135" y="633"/>
                  </a:lnTo>
                  <a:lnTo>
                    <a:pt x="142" y="634"/>
                  </a:lnTo>
                  <a:lnTo>
                    <a:pt x="149" y="635"/>
                  </a:lnTo>
                  <a:lnTo>
                    <a:pt x="156" y="635"/>
                  </a:lnTo>
                  <a:lnTo>
                    <a:pt x="168" y="635"/>
                  </a:lnTo>
                  <a:lnTo>
                    <a:pt x="177" y="633"/>
                  </a:lnTo>
                  <a:lnTo>
                    <a:pt x="180" y="643"/>
                  </a:lnTo>
                  <a:lnTo>
                    <a:pt x="182" y="652"/>
                  </a:lnTo>
                  <a:lnTo>
                    <a:pt x="186" y="661"/>
                  </a:lnTo>
                  <a:lnTo>
                    <a:pt x="192" y="668"/>
                  </a:lnTo>
                  <a:lnTo>
                    <a:pt x="197" y="676"/>
                  </a:lnTo>
                  <a:lnTo>
                    <a:pt x="205" y="683"/>
                  </a:lnTo>
                  <a:lnTo>
                    <a:pt x="213" y="688"/>
                  </a:lnTo>
                  <a:lnTo>
                    <a:pt x="222" y="693"/>
                  </a:lnTo>
                  <a:lnTo>
                    <a:pt x="232" y="696"/>
                  </a:lnTo>
                  <a:lnTo>
                    <a:pt x="242" y="698"/>
                  </a:lnTo>
                  <a:lnTo>
                    <a:pt x="251" y="698"/>
                  </a:lnTo>
                  <a:lnTo>
                    <a:pt x="260" y="697"/>
                  </a:lnTo>
                  <a:lnTo>
                    <a:pt x="270" y="695"/>
                  </a:lnTo>
                  <a:lnTo>
                    <a:pt x="279" y="692"/>
                  </a:lnTo>
                  <a:lnTo>
                    <a:pt x="288" y="687"/>
                  </a:lnTo>
                  <a:lnTo>
                    <a:pt x="296" y="682"/>
                  </a:lnTo>
                  <a:lnTo>
                    <a:pt x="301" y="689"/>
                  </a:lnTo>
                  <a:lnTo>
                    <a:pt x="307" y="697"/>
                  </a:lnTo>
                  <a:lnTo>
                    <a:pt x="314" y="704"/>
                  </a:lnTo>
                  <a:lnTo>
                    <a:pt x="322" y="709"/>
                  </a:lnTo>
                  <a:lnTo>
                    <a:pt x="331" y="714"/>
                  </a:lnTo>
                  <a:lnTo>
                    <a:pt x="340" y="717"/>
                  </a:lnTo>
                  <a:lnTo>
                    <a:pt x="350" y="719"/>
                  </a:lnTo>
                  <a:lnTo>
                    <a:pt x="360" y="719"/>
                  </a:lnTo>
                  <a:lnTo>
                    <a:pt x="370" y="719"/>
                  </a:lnTo>
                  <a:lnTo>
                    <a:pt x="380" y="717"/>
                  </a:lnTo>
                  <a:lnTo>
                    <a:pt x="388" y="714"/>
                  </a:lnTo>
                  <a:lnTo>
                    <a:pt x="397" y="709"/>
                  </a:lnTo>
                  <a:lnTo>
                    <a:pt x="405" y="704"/>
                  </a:lnTo>
                  <a:lnTo>
                    <a:pt x="412" y="697"/>
                  </a:lnTo>
                  <a:lnTo>
                    <a:pt x="418" y="689"/>
                  </a:lnTo>
                  <a:lnTo>
                    <a:pt x="424" y="682"/>
                  </a:lnTo>
                  <a:lnTo>
                    <a:pt x="431" y="687"/>
                  </a:lnTo>
                  <a:lnTo>
                    <a:pt x="440" y="692"/>
                  </a:lnTo>
                  <a:lnTo>
                    <a:pt x="449" y="695"/>
                  </a:lnTo>
                  <a:lnTo>
                    <a:pt x="458" y="697"/>
                  </a:lnTo>
                  <a:lnTo>
                    <a:pt x="468" y="698"/>
                  </a:lnTo>
                  <a:lnTo>
                    <a:pt x="478" y="698"/>
                  </a:lnTo>
                  <a:lnTo>
                    <a:pt x="488" y="696"/>
                  </a:lnTo>
                  <a:lnTo>
                    <a:pt x="497" y="693"/>
                  </a:lnTo>
                  <a:lnTo>
                    <a:pt x="507" y="688"/>
                  </a:lnTo>
                  <a:lnTo>
                    <a:pt x="514" y="683"/>
                  </a:lnTo>
                  <a:lnTo>
                    <a:pt x="522" y="676"/>
                  </a:lnTo>
                  <a:lnTo>
                    <a:pt x="528" y="668"/>
                  </a:lnTo>
                  <a:lnTo>
                    <a:pt x="533" y="661"/>
                  </a:lnTo>
                  <a:lnTo>
                    <a:pt x="536" y="652"/>
                  </a:lnTo>
                  <a:lnTo>
                    <a:pt x="540" y="643"/>
                  </a:lnTo>
                  <a:lnTo>
                    <a:pt x="541" y="633"/>
                  </a:lnTo>
                  <a:lnTo>
                    <a:pt x="552" y="635"/>
                  </a:lnTo>
                  <a:lnTo>
                    <a:pt x="563" y="635"/>
                  </a:lnTo>
                  <a:lnTo>
                    <a:pt x="569" y="635"/>
                  </a:lnTo>
                  <a:lnTo>
                    <a:pt x="577" y="634"/>
                  </a:lnTo>
                  <a:lnTo>
                    <a:pt x="584" y="633"/>
                  </a:lnTo>
                  <a:lnTo>
                    <a:pt x="590" y="631"/>
                  </a:lnTo>
                  <a:lnTo>
                    <a:pt x="597" y="628"/>
                  </a:lnTo>
                  <a:lnTo>
                    <a:pt x="603" y="624"/>
                  </a:lnTo>
                  <a:lnTo>
                    <a:pt x="608" y="620"/>
                  </a:lnTo>
                  <a:lnTo>
                    <a:pt x="614" y="615"/>
                  </a:lnTo>
                  <a:lnTo>
                    <a:pt x="620" y="608"/>
                  </a:lnTo>
                  <a:lnTo>
                    <a:pt x="626" y="599"/>
                  </a:lnTo>
                  <a:lnTo>
                    <a:pt x="630" y="590"/>
                  </a:lnTo>
                  <a:lnTo>
                    <a:pt x="632" y="580"/>
                  </a:lnTo>
                  <a:lnTo>
                    <a:pt x="635" y="571"/>
                  </a:lnTo>
                  <a:lnTo>
                    <a:pt x="635" y="561"/>
                  </a:lnTo>
                  <a:lnTo>
                    <a:pt x="634" y="551"/>
                  </a:lnTo>
                  <a:lnTo>
                    <a:pt x="631" y="543"/>
                  </a:lnTo>
                  <a:lnTo>
                    <a:pt x="641" y="540"/>
                  </a:lnTo>
                  <a:lnTo>
                    <a:pt x="651" y="538"/>
                  </a:lnTo>
                  <a:lnTo>
                    <a:pt x="660" y="534"/>
                  </a:lnTo>
                  <a:lnTo>
                    <a:pt x="668" y="528"/>
                  </a:lnTo>
                  <a:lnTo>
                    <a:pt x="675" y="523"/>
                  </a:lnTo>
                  <a:lnTo>
                    <a:pt x="682" y="515"/>
                  </a:lnTo>
                  <a:lnTo>
                    <a:pt x="688" y="507"/>
                  </a:lnTo>
                  <a:lnTo>
                    <a:pt x="692" y="498"/>
                  </a:lnTo>
                  <a:lnTo>
                    <a:pt x="694" y="488"/>
                  </a:lnTo>
                  <a:lnTo>
                    <a:pt x="696" y="479"/>
                  </a:lnTo>
                  <a:lnTo>
                    <a:pt x="698" y="470"/>
                  </a:lnTo>
                  <a:lnTo>
                    <a:pt x="696" y="460"/>
                  </a:lnTo>
                  <a:lnTo>
                    <a:pt x="694" y="450"/>
                  </a:lnTo>
                  <a:lnTo>
                    <a:pt x="691" y="441"/>
                  </a:lnTo>
                  <a:lnTo>
                    <a:pt x="687" y="433"/>
                  </a:lnTo>
                  <a:lnTo>
                    <a:pt x="681" y="424"/>
                  </a:lnTo>
                  <a:lnTo>
                    <a:pt x="689" y="420"/>
                  </a:lnTo>
                  <a:lnTo>
                    <a:pt x="696" y="413"/>
                  </a:lnTo>
                  <a:lnTo>
                    <a:pt x="703" y="406"/>
                  </a:lnTo>
                  <a:lnTo>
                    <a:pt x="709" y="398"/>
                  </a:lnTo>
                  <a:lnTo>
                    <a:pt x="713" y="389"/>
                  </a:lnTo>
                  <a:lnTo>
                    <a:pt x="716" y="380"/>
                  </a:lnTo>
                  <a:lnTo>
                    <a:pt x="719" y="370"/>
                  </a:lnTo>
                  <a:lnTo>
                    <a:pt x="719" y="360"/>
                  </a:lnTo>
                  <a:close/>
                </a:path>
              </a:pathLst>
            </a:custGeom>
            <a:solidFill>
              <a:srgbClr val="11AEC7">
                <a:lumMod val="75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latin typeface="Segoe UI Light"/>
              </a:endParaRPr>
            </a:p>
          </p:txBody>
        </p:sp>
      </p:grpSp>
      <p:grpSp>
        <p:nvGrpSpPr>
          <p:cNvPr id="28" name="Group 27">
            <a:extLst>
              <a:ext uri="{FF2B5EF4-FFF2-40B4-BE49-F238E27FC236}">
                <a16:creationId xmlns:a16="http://schemas.microsoft.com/office/drawing/2014/main" id="{08E4F035-3C84-45FB-923D-9F5C54BD505D}"/>
              </a:ext>
            </a:extLst>
          </p:cNvPr>
          <p:cNvGrpSpPr/>
          <p:nvPr/>
        </p:nvGrpSpPr>
        <p:grpSpPr>
          <a:xfrm>
            <a:off x="2368544" y="2049170"/>
            <a:ext cx="2228400" cy="2102400"/>
            <a:chOff x="2368925" y="2049170"/>
            <a:chExt cx="2228400" cy="2102400"/>
          </a:xfrm>
        </p:grpSpPr>
        <p:sp>
          <p:nvSpPr>
            <p:cNvPr id="24" name="Circle: Hollow 23">
              <a:extLst>
                <a:ext uri="{FF2B5EF4-FFF2-40B4-BE49-F238E27FC236}">
                  <a16:creationId xmlns:a16="http://schemas.microsoft.com/office/drawing/2014/main" id="{F1B36D3F-B6DD-4F6E-BA46-B6A39A1CF3B1}"/>
                </a:ext>
                <a:ext uri="{C183D7F6-B498-43B3-948B-1728B52AA6E4}">
                  <adec:decorative xmlns:adec="http://schemas.microsoft.com/office/drawing/2017/decorative" val="1"/>
                </a:ext>
              </a:extLst>
            </p:cNvPr>
            <p:cNvSpPr/>
            <p:nvPr/>
          </p:nvSpPr>
          <p:spPr>
            <a:xfrm>
              <a:off x="2368925" y="2049170"/>
              <a:ext cx="2228400" cy="2102400"/>
            </a:xfrm>
            <a:prstGeom prst="donut">
              <a:avLst>
                <a:gd name="adj" fmla="val 12255"/>
              </a:avLst>
            </a:prstGeom>
            <a:solidFill>
              <a:srgbClr val="3D9BA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tx1"/>
                </a:solidFill>
              </a:endParaRPr>
            </a:p>
          </p:txBody>
        </p:sp>
        <p:sp>
          <p:nvSpPr>
            <p:cNvPr id="25" name="Freeform 3886" descr="Icon of magnifying glass to represent search. ">
              <a:extLst>
                <a:ext uri="{FF2B5EF4-FFF2-40B4-BE49-F238E27FC236}">
                  <a16:creationId xmlns:a16="http://schemas.microsoft.com/office/drawing/2014/main" id="{EE1558C3-6469-48DA-BEF5-DE40DE250E89}"/>
                </a:ext>
              </a:extLst>
            </p:cNvPr>
            <p:cNvSpPr>
              <a:spLocks noEditPoints="1"/>
            </p:cNvSpPr>
            <p:nvPr/>
          </p:nvSpPr>
          <p:spPr bwMode="auto">
            <a:xfrm>
              <a:off x="3177831" y="2788012"/>
              <a:ext cx="692213" cy="703518"/>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rgbClr val="0D8295"/>
            </a:solidFill>
            <a:ln>
              <a:noFill/>
            </a:ln>
          </p:spPr>
          <p:txBody>
            <a:bodyPr vert="horz" wrap="square" lIns="91440" tIns="45720" rIns="91440" bIns="45720" numCol="1" anchor="t" anchorCtr="0" compatLnSpc="1">
              <a:prstTxWarp prst="textNoShape">
                <a:avLst/>
              </a:prstTxWarp>
            </a:bodyPr>
            <a:lstStyle/>
            <a:p>
              <a:endParaRPr lang="en-US" dirty="0"/>
            </a:p>
          </p:txBody>
        </p:sp>
      </p:grpSp>
      <p:grpSp>
        <p:nvGrpSpPr>
          <p:cNvPr id="29" name="Group 28">
            <a:extLst>
              <a:ext uri="{FF2B5EF4-FFF2-40B4-BE49-F238E27FC236}">
                <a16:creationId xmlns:a16="http://schemas.microsoft.com/office/drawing/2014/main" id="{81EABC7F-2761-4D6E-91F3-72254E2CE1CE}"/>
              </a:ext>
            </a:extLst>
          </p:cNvPr>
          <p:cNvGrpSpPr/>
          <p:nvPr/>
        </p:nvGrpSpPr>
        <p:grpSpPr>
          <a:xfrm>
            <a:off x="4597325" y="4151570"/>
            <a:ext cx="2228400" cy="2102400"/>
            <a:chOff x="4597325" y="4151570"/>
            <a:chExt cx="2228400" cy="2102400"/>
          </a:xfrm>
        </p:grpSpPr>
        <p:sp>
          <p:nvSpPr>
            <p:cNvPr id="26" name="Circle: Hollow 25">
              <a:extLst>
                <a:ext uri="{FF2B5EF4-FFF2-40B4-BE49-F238E27FC236}">
                  <a16:creationId xmlns:a16="http://schemas.microsoft.com/office/drawing/2014/main" id="{9A559B36-2E9E-4634-8C1F-3E62E4036368}"/>
                </a:ext>
                <a:ext uri="{C183D7F6-B498-43B3-948B-1728B52AA6E4}">
                  <adec:decorative xmlns:adec="http://schemas.microsoft.com/office/drawing/2017/decorative" val="1"/>
                </a:ext>
              </a:extLst>
            </p:cNvPr>
            <p:cNvSpPr/>
            <p:nvPr/>
          </p:nvSpPr>
          <p:spPr>
            <a:xfrm>
              <a:off x="4597325" y="4151570"/>
              <a:ext cx="2228400" cy="2102400"/>
            </a:xfrm>
            <a:prstGeom prst="donut">
              <a:avLst>
                <a:gd name="adj" fmla="val 12255"/>
              </a:avLst>
            </a:prstGeom>
            <a:solidFill>
              <a:schemeClr val="accent4">
                <a:lumMod val="75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7" name="Freeform 3850" descr="Icon of lightning. ">
              <a:extLst>
                <a:ext uri="{FF2B5EF4-FFF2-40B4-BE49-F238E27FC236}">
                  <a16:creationId xmlns:a16="http://schemas.microsoft.com/office/drawing/2014/main" id="{38F4E2D7-9C35-4B15-9B25-3F6F2FAE2B69}"/>
                </a:ext>
              </a:extLst>
            </p:cNvPr>
            <p:cNvSpPr>
              <a:spLocks/>
            </p:cNvSpPr>
            <p:nvPr/>
          </p:nvSpPr>
          <p:spPr bwMode="auto">
            <a:xfrm>
              <a:off x="5415486" y="4757456"/>
              <a:ext cx="592079" cy="890628"/>
            </a:xfrm>
            <a:custGeom>
              <a:avLst/>
              <a:gdLst>
                <a:gd name="T0" fmla="*/ 635 w 636"/>
                <a:gd name="T1" fmla="*/ 369 h 901"/>
                <a:gd name="T2" fmla="*/ 632 w 636"/>
                <a:gd name="T3" fmla="*/ 365 h 901"/>
                <a:gd name="T4" fmla="*/ 629 w 636"/>
                <a:gd name="T5" fmla="*/ 362 h 901"/>
                <a:gd name="T6" fmla="*/ 625 w 636"/>
                <a:gd name="T7" fmla="*/ 360 h 901"/>
                <a:gd name="T8" fmla="*/ 621 w 636"/>
                <a:gd name="T9" fmla="*/ 360 h 901"/>
                <a:gd name="T10" fmla="*/ 337 w 636"/>
                <a:gd name="T11" fmla="*/ 360 h 901"/>
                <a:gd name="T12" fmla="*/ 409 w 636"/>
                <a:gd name="T13" fmla="*/ 17 h 901"/>
                <a:gd name="T14" fmla="*/ 409 w 636"/>
                <a:gd name="T15" fmla="*/ 13 h 901"/>
                <a:gd name="T16" fmla="*/ 408 w 636"/>
                <a:gd name="T17" fmla="*/ 7 h 901"/>
                <a:gd name="T18" fmla="*/ 405 w 636"/>
                <a:gd name="T19" fmla="*/ 3 h 901"/>
                <a:gd name="T20" fmla="*/ 400 w 636"/>
                <a:gd name="T21" fmla="*/ 1 h 901"/>
                <a:gd name="T22" fmla="*/ 395 w 636"/>
                <a:gd name="T23" fmla="*/ 0 h 901"/>
                <a:gd name="T24" fmla="*/ 390 w 636"/>
                <a:gd name="T25" fmla="*/ 0 h 901"/>
                <a:gd name="T26" fmla="*/ 385 w 636"/>
                <a:gd name="T27" fmla="*/ 2 h 901"/>
                <a:gd name="T28" fmla="*/ 382 w 636"/>
                <a:gd name="T29" fmla="*/ 6 h 901"/>
                <a:gd name="T30" fmla="*/ 2 w 636"/>
                <a:gd name="T31" fmla="*/ 547 h 901"/>
                <a:gd name="T32" fmla="*/ 1 w 636"/>
                <a:gd name="T33" fmla="*/ 550 h 901"/>
                <a:gd name="T34" fmla="*/ 0 w 636"/>
                <a:gd name="T35" fmla="*/ 554 h 901"/>
                <a:gd name="T36" fmla="*/ 0 w 636"/>
                <a:gd name="T37" fmla="*/ 559 h 901"/>
                <a:gd name="T38" fmla="*/ 1 w 636"/>
                <a:gd name="T39" fmla="*/ 562 h 901"/>
                <a:gd name="T40" fmla="*/ 4 w 636"/>
                <a:gd name="T41" fmla="*/ 566 h 901"/>
                <a:gd name="T42" fmla="*/ 8 w 636"/>
                <a:gd name="T43" fmla="*/ 568 h 901"/>
                <a:gd name="T44" fmla="*/ 11 w 636"/>
                <a:gd name="T45" fmla="*/ 569 h 901"/>
                <a:gd name="T46" fmla="*/ 15 w 636"/>
                <a:gd name="T47" fmla="*/ 570 h 901"/>
                <a:gd name="T48" fmla="*/ 299 w 636"/>
                <a:gd name="T49" fmla="*/ 570 h 901"/>
                <a:gd name="T50" fmla="*/ 228 w 636"/>
                <a:gd name="T51" fmla="*/ 882 h 901"/>
                <a:gd name="T52" fmla="*/ 228 w 636"/>
                <a:gd name="T53" fmla="*/ 888 h 901"/>
                <a:gd name="T54" fmla="*/ 229 w 636"/>
                <a:gd name="T55" fmla="*/ 892 h 901"/>
                <a:gd name="T56" fmla="*/ 232 w 636"/>
                <a:gd name="T57" fmla="*/ 896 h 901"/>
                <a:gd name="T58" fmla="*/ 236 w 636"/>
                <a:gd name="T59" fmla="*/ 900 h 901"/>
                <a:gd name="T60" fmla="*/ 239 w 636"/>
                <a:gd name="T61" fmla="*/ 901 h 901"/>
                <a:gd name="T62" fmla="*/ 243 w 636"/>
                <a:gd name="T63" fmla="*/ 901 h 901"/>
                <a:gd name="T64" fmla="*/ 246 w 636"/>
                <a:gd name="T65" fmla="*/ 901 h 901"/>
                <a:gd name="T66" fmla="*/ 249 w 636"/>
                <a:gd name="T67" fmla="*/ 900 h 901"/>
                <a:gd name="T68" fmla="*/ 252 w 636"/>
                <a:gd name="T69" fmla="*/ 897 h 901"/>
                <a:gd name="T70" fmla="*/ 254 w 636"/>
                <a:gd name="T71" fmla="*/ 895 h 901"/>
                <a:gd name="T72" fmla="*/ 633 w 636"/>
                <a:gd name="T73" fmla="*/ 384 h 901"/>
                <a:gd name="T74" fmla="*/ 635 w 636"/>
                <a:gd name="T75" fmla="*/ 381 h 901"/>
                <a:gd name="T76" fmla="*/ 636 w 636"/>
                <a:gd name="T77" fmla="*/ 376 h 901"/>
                <a:gd name="T78" fmla="*/ 636 w 636"/>
                <a:gd name="T79" fmla="*/ 372 h 901"/>
                <a:gd name="T80" fmla="*/ 635 w 636"/>
                <a:gd name="T81" fmla="*/ 369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36" h="901">
                  <a:moveTo>
                    <a:pt x="635" y="369"/>
                  </a:moveTo>
                  <a:lnTo>
                    <a:pt x="632" y="365"/>
                  </a:lnTo>
                  <a:lnTo>
                    <a:pt x="629" y="362"/>
                  </a:lnTo>
                  <a:lnTo>
                    <a:pt x="625" y="360"/>
                  </a:lnTo>
                  <a:lnTo>
                    <a:pt x="621" y="360"/>
                  </a:lnTo>
                  <a:lnTo>
                    <a:pt x="337" y="360"/>
                  </a:lnTo>
                  <a:lnTo>
                    <a:pt x="409" y="17"/>
                  </a:lnTo>
                  <a:lnTo>
                    <a:pt x="409" y="13"/>
                  </a:lnTo>
                  <a:lnTo>
                    <a:pt x="408" y="7"/>
                  </a:lnTo>
                  <a:lnTo>
                    <a:pt x="405" y="3"/>
                  </a:lnTo>
                  <a:lnTo>
                    <a:pt x="400" y="1"/>
                  </a:lnTo>
                  <a:lnTo>
                    <a:pt x="395" y="0"/>
                  </a:lnTo>
                  <a:lnTo>
                    <a:pt x="390" y="0"/>
                  </a:lnTo>
                  <a:lnTo>
                    <a:pt x="385" y="2"/>
                  </a:lnTo>
                  <a:lnTo>
                    <a:pt x="382" y="6"/>
                  </a:lnTo>
                  <a:lnTo>
                    <a:pt x="2" y="547"/>
                  </a:lnTo>
                  <a:lnTo>
                    <a:pt x="1" y="550"/>
                  </a:lnTo>
                  <a:lnTo>
                    <a:pt x="0" y="554"/>
                  </a:lnTo>
                  <a:lnTo>
                    <a:pt x="0" y="559"/>
                  </a:lnTo>
                  <a:lnTo>
                    <a:pt x="1" y="562"/>
                  </a:lnTo>
                  <a:lnTo>
                    <a:pt x="4" y="566"/>
                  </a:lnTo>
                  <a:lnTo>
                    <a:pt x="8" y="568"/>
                  </a:lnTo>
                  <a:lnTo>
                    <a:pt x="11" y="569"/>
                  </a:lnTo>
                  <a:lnTo>
                    <a:pt x="15" y="570"/>
                  </a:lnTo>
                  <a:lnTo>
                    <a:pt x="299" y="570"/>
                  </a:lnTo>
                  <a:lnTo>
                    <a:pt x="228" y="882"/>
                  </a:lnTo>
                  <a:lnTo>
                    <a:pt x="228" y="888"/>
                  </a:lnTo>
                  <a:lnTo>
                    <a:pt x="229" y="892"/>
                  </a:lnTo>
                  <a:lnTo>
                    <a:pt x="232" y="896"/>
                  </a:lnTo>
                  <a:lnTo>
                    <a:pt x="236" y="900"/>
                  </a:lnTo>
                  <a:lnTo>
                    <a:pt x="239" y="901"/>
                  </a:lnTo>
                  <a:lnTo>
                    <a:pt x="243" y="901"/>
                  </a:lnTo>
                  <a:lnTo>
                    <a:pt x="246" y="901"/>
                  </a:lnTo>
                  <a:lnTo>
                    <a:pt x="249" y="900"/>
                  </a:lnTo>
                  <a:lnTo>
                    <a:pt x="252" y="897"/>
                  </a:lnTo>
                  <a:lnTo>
                    <a:pt x="254" y="895"/>
                  </a:lnTo>
                  <a:lnTo>
                    <a:pt x="633" y="384"/>
                  </a:lnTo>
                  <a:lnTo>
                    <a:pt x="635" y="381"/>
                  </a:lnTo>
                  <a:lnTo>
                    <a:pt x="636" y="376"/>
                  </a:lnTo>
                  <a:lnTo>
                    <a:pt x="636" y="372"/>
                  </a:lnTo>
                  <a:lnTo>
                    <a:pt x="635" y="369"/>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5593695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TotalTime>
  <Words>93</Words>
  <Application>Microsoft Office PowerPoint</Application>
  <PresentationFormat>Widescreen</PresentationFormat>
  <Paragraphs>15</Paragraphs>
  <Slides>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Gill Sans MT</vt:lpstr>
      <vt:lpstr>Segoe UI Light</vt:lpstr>
      <vt:lpstr>Office Theme</vt:lpstr>
      <vt:lpstr>PowerPoint Presentation</vt:lpstr>
      <vt:lpstr>Understanding Cloud Organization from Satellite Images</vt:lpstr>
      <vt:lpstr>THE TEAM</vt:lpstr>
      <vt:lpstr>AGENDA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Nisarg Patel;Nareshkumar Patel;Rueen Fiez</dc:creator>
  <cp:keywords>C_Unrestricted</cp:keywords>
  <cp:lastModifiedBy>PATEL, NISARG (RC-CA DI FA PRM)</cp:lastModifiedBy>
  <cp:revision>50</cp:revision>
  <dcterms:created xsi:type="dcterms:W3CDTF">2019-11-22T16:28:53Z</dcterms:created>
  <dcterms:modified xsi:type="dcterms:W3CDTF">2019-11-22T21:55:59Z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ument Confidentiality">
    <vt:lpwstr>Unrestricted</vt:lpwstr>
  </property>
  <property fmtid="{D5CDD505-2E9C-101B-9397-08002B2CF9AE}" pid="3" name="sodocoClasLang">
    <vt:lpwstr>Unrestricted</vt:lpwstr>
  </property>
  <property fmtid="{D5CDD505-2E9C-101B-9397-08002B2CF9AE}" pid="4" name="sodocoClasLangId">
    <vt:i4>0</vt:i4>
  </property>
  <property fmtid="{D5CDD505-2E9C-101B-9397-08002B2CF9AE}" pid="5" name="sodocoClasId">
    <vt:i4>0</vt:i4>
  </property>
</Properties>
</file>

<file path=docProps/thumbnail.jpeg>
</file>